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505601-97BB-4ECE-9825-DDFCA3508253}" type="datetimeFigureOut">
              <a:rPr lang="en-GB" smtClean="0"/>
              <a:t>02/05/2013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45A5CEA-A91D-44A0-8B0C-1447629ECBF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Exam  Technique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HSW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Reliability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The reliability of data can be improved by carrying out </a:t>
            </a:r>
            <a:r>
              <a:rPr lang="en-GB" b="1" dirty="0" smtClean="0">
                <a:solidFill>
                  <a:srgbClr val="FF0000"/>
                </a:solidFill>
              </a:rPr>
              <a:t>repeat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measurements, removing </a:t>
            </a:r>
            <a:r>
              <a:rPr lang="en-GB" b="1" dirty="0" err="1" smtClean="0">
                <a:solidFill>
                  <a:srgbClr val="FF0000"/>
                </a:solidFill>
              </a:rPr>
              <a:t>anolamies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calculating a </a:t>
            </a:r>
            <a:r>
              <a:rPr lang="en-GB" b="1" dirty="0" smtClean="0">
                <a:solidFill>
                  <a:srgbClr val="FF0000"/>
                </a:solidFill>
              </a:rPr>
              <a:t>mean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Validity - Data is not valid if a fair test is not carried out (more than 1 variable is changed) or there is observer bias. </a:t>
            </a:r>
          </a:p>
          <a:p>
            <a:pPr>
              <a:buNone/>
            </a:pPr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Accuracy - a</a:t>
            </a:r>
            <a:r>
              <a:rPr lang="en-GB" dirty="0" smtClean="0"/>
              <a:t> measurement is one which is close to the true value.</a:t>
            </a:r>
          </a:p>
          <a:p>
            <a:pPr>
              <a:buNone/>
            </a:pPr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 luck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Stay calm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Leave anything you aren’t sure of and come back to it.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Keep an eye on the time.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Use time at the end and go back over questions especially calculation.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Draw graphs etc in pencil, if you mess it up you can rub it out.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Available 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1 = a short sharp answer – make a key work or phrase clear.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 = an answer and a reason or two answers, you now need to analyse the question to work out where the marks are allocated.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5/6 marks often involve a QWC mark. Usually looking for 3 keywords used in correct order and context.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Look for Keywords in the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State</a:t>
            </a:r>
            <a:r>
              <a:rPr lang="en-GB" dirty="0" smtClean="0"/>
              <a:t>/name – A clear short answer is required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State</a:t>
            </a:r>
            <a:r>
              <a:rPr lang="en-GB" b="1" dirty="0" smtClean="0"/>
              <a:t> two  </a:t>
            </a:r>
            <a:r>
              <a:rPr lang="en-GB" dirty="0" smtClean="0"/>
              <a:t>- </a:t>
            </a:r>
            <a:r>
              <a:rPr lang="en-GB" b="1" dirty="0" smtClean="0"/>
              <a:t>Two</a:t>
            </a:r>
            <a:r>
              <a:rPr lang="en-GB" dirty="0" smtClean="0"/>
              <a:t> clear short answers are required – not 3 or 4. Examiner will mark the first two but may remove marks if there are incorrect answers.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Describe and Explain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Describe</a:t>
            </a:r>
            <a:r>
              <a:rPr lang="en-GB" dirty="0" smtClean="0"/>
              <a:t> – Write down the information in the correct order.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/>
              <a:t>Explain</a:t>
            </a:r>
            <a:r>
              <a:rPr lang="en-GB" dirty="0" smtClean="0"/>
              <a:t> – First describe, then explain </a:t>
            </a:r>
            <a:r>
              <a:rPr lang="en-GB" b="1" dirty="0" smtClean="0"/>
              <a:t>WHY</a:t>
            </a:r>
            <a:r>
              <a:rPr lang="en-GB" dirty="0" smtClean="0"/>
              <a:t> giving reasons using the word </a:t>
            </a:r>
            <a:r>
              <a:rPr lang="en-GB" b="1" dirty="0" smtClean="0"/>
              <a:t>because</a:t>
            </a:r>
            <a:r>
              <a:rPr lang="en-GB" dirty="0" smtClean="0"/>
              <a:t>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DO NOT </a:t>
            </a:r>
            <a:r>
              <a:rPr lang="en-GB" dirty="0" smtClean="0"/>
              <a:t>use the words </a:t>
            </a:r>
            <a:r>
              <a:rPr lang="en-GB" dirty="0" smtClean="0">
                <a:solidFill>
                  <a:srgbClr val="FF0000"/>
                </a:solidFill>
              </a:rPr>
              <a:t>IT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THEY </a:t>
            </a:r>
            <a:r>
              <a:rPr lang="en-GB" dirty="0" smtClean="0"/>
              <a:t>always name exactly what you mean.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Compare and contrast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Compare</a:t>
            </a:r>
            <a:r>
              <a:rPr lang="en-GB" dirty="0" smtClean="0"/>
              <a:t> – identify similarities and differences.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Give both sides e.g. mitosis results in 4 cells, meiosis in 2. Its easy to assume the examiner knows what you know – they don’t!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Contrast </a:t>
            </a:r>
            <a:r>
              <a:rPr lang="en-GB" dirty="0" smtClean="0"/>
              <a:t>– Give differences only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DO NOT </a:t>
            </a:r>
            <a:r>
              <a:rPr lang="en-GB" dirty="0" smtClean="0"/>
              <a:t>use the words </a:t>
            </a:r>
            <a:r>
              <a:rPr lang="en-GB" dirty="0" smtClean="0">
                <a:solidFill>
                  <a:srgbClr val="FF0000"/>
                </a:solidFill>
              </a:rPr>
              <a:t>IT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THEY </a:t>
            </a:r>
            <a:r>
              <a:rPr lang="en-GB" dirty="0" smtClean="0"/>
              <a:t>always name exactly what you mean.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Labels and Calculations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Label</a:t>
            </a:r>
            <a:r>
              <a:rPr lang="en-GB" dirty="0" smtClean="0"/>
              <a:t> – You need to add to an existing diagram. Be clear in your use of an arrow.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/>
              <a:t>Calculations </a:t>
            </a:r>
            <a:r>
              <a:rPr lang="en-GB" dirty="0" smtClean="0"/>
              <a:t>– Show all working out, clearly.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Use units</a:t>
            </a:r>
            <a:r>
              <a:rPr lang="en-GB" dirty="0" smtClean="0"/>
              <a:t>. (If you can’t do the calculation but know the units required, pick a random number and write the units next to it)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Remember  - weight is a force it is measured in 	</a:t>
            </a:r>
            <a:r>
              <a:rPr lang="en-GB" dirty="0" err="1" smtClean="0"/>
              <a:t>Newtons</a:t>
            </a:r>
            <a:r>
              <a:rPr lang="en-GB" dirty="0" smtClean="0"/>
              <a:t> 	(N)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the data!!!!!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Use data/information provided</a:t>
            </a:r>
            <a:r>
              <a:rPr lang="en-GB" dirty="0" smtClean="0"/>
              <a:t> – Sounds stupid but use it. Look for patterns in it and quote numbers – actually take numbers from the table and write them in your answer. 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/>
              <a:t>Spelling </a:t>
            </a:r>
            <a:r>
              <a:rPr lang="en-GB" dirty="0" smtClean="0"/>
              <a:t>– As long as it can be recognised the scientific word that you mean, it will count.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If you forget a word – describe what you are referring to e.g. Heart, the organ that pumps the blood.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answer questions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Before you start analyse the wording of the question, relate it to the marks available.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Feel free to annotate the question paper. Draw yourself a diagram etc.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If you are making 3 points and explaining them, lay it out so the examiner can identify the 3 points easily.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QWC (Quality Written Communication)  Use key scientific terms in your answer, make it clear that you understand what they mean. </a:t>
            </a:r>
            <a:endParaRPr lang="en-GB" dirty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Capital letters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These are used in Biology in genetic crosses in Chemistry in Formula and in Physics as units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/>
              <a:t>Make them Clear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C or </a:t>
            </a:r>
            <a:r>
              <a:rPr lang="en-GB" dirty="0"/>
              <a:t>c</a:t>
            </a:r>
            <a:r>
              <a:rPr lang="en-GB" dirty="0" smtClean="0"/>
              <a:t> Might look alike to an examiner. Make it obvious</a:t>
            </a:r>
          </a:p>
          <a:p>
            <a:pPr>
              <a:buNone/>
            </a:pPr>
            <a:r>
              <a:rPr lang="en-GB" sz="8800" dirty="0" smtClean="0"/>
              <a:t>C</a:t>
            </a:r>
            <a:r>
              <a:rPr lang="en-GB" sz="2000" dirty="0" smtClean="0"/>
              <a:t>C </a:t>
            </a:r>
            <a:r>
              <a:rPr lang="en-GB" dirty="0" smtClean="0"/>
              <a:t>    or write the unit name in Physics e.g. Coulomb</a:t>
            </a:r>
            <a:endParaRPr lang="en-GB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</TotalTime>
  <Words>608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Exam  Technique</vt:lpstr>
      <vt:lpstr>Available marks</vt:lpstr>
      <vt:lpstr>Look for Keywords in the question</vt:lpstr>
      <vt:lpstr>Describe and Explain</vt:lpstr>
      <vt:lpstr>Compare and contrast</vt:lpstr>
      <vt:lpstr>Labels and Calculations</vt:lpstr>
      <vt:lpstr>Use the data!!!!!</vt:lpstr>
      <vt:lpstr>Long answer questions </vt:lpstr>
      <vt:lpstr>Capital letters </vt:lpstr>
      <vt:lpstr>HSW</vt:lpstr>
      <vt:lpstr>Good luck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 Technique</dc:title>
  <dc:creator>Elisabeth</dc:creator>
  <cp:lastModifiedBy>Teacher 1</cp:lastModifiedBy>
  <cp:revision>1</cp:revision>
  <dcterms:created xsi:type="dcterms:W3CDTF">2011-05-15T11:26:00Z</dcterms:created>
  <dcterms:modified xsi:type="dcterms:W3CDTF">2013-05-02T06:26:36Z</dcterms:modified>
</cp:coreProperties>
</file>