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9F8F-105C-4D03-A758-D8B4D8A1DC82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D91D-A251-43D4-ADE3-7768284EC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s.org/viewmedia.php/prmMID/1540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4343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Summarizing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Poem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6518"/>
            <a:ext cx="4495800" cy="673528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we summarize a poem—or any other text for that matter—we rewrite it in our own words, reducing it to its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points</a:t>
            </a:r>
            <a:r>
              <a:rPr lang="en-US" sz="3600" dirty="0" smtClean="0"/>
              <a:t>, its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information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Picture 4" descr="keys.jpg"/>
          <p:cNvPicPr>
            <a:picLocks noChangeAspect="1"/>
          </p:cNvPicPr>
          <p:nvPr/>
        </p:nvPicPr>
        <p:blipFill>
          <a:blip r:embed="rId2" cstate="print"/>
          <a:srcRect l="8642" t="487"/>
          <a:stretch>
            <a:fillRect/>
          </a:stretch>
        </p:blipFill>
        <p:spPr>
          <a:xfrm>
            <a:off x="1524000" y="2743200"/>
            <a:ext cx="5638800" cy="377667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 graphic organizer such as a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string chart </a:t>
            </a:r>
            <a:r>
              <a:rPr lang="en-US" sz="3200" dirty="0" smtClean="0"/>
              <a:t>is one way to help you summarize a poem.</a:t>
            </a:r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291182" cy="3886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will now see an example of a linear string chart summary of E.E. Cummings poem, “10” (Maggie and </a:t>
            </a:r>
            <a:r>
              <a:rPr lang="en-US" sz="3600" dirty="0" err="1" smtClean="0"/>
              <a:t>Milly</a:t>
            </a:r>
            <a:r>
              <a:rPr lang="en-US" sz="3600" dirty="0" smtClean="0"/>
              <a:t> and Molly and May).</a:t>
            </a:r>
            <a:endParaRPr lang="en-US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r="6250" b="3512"/>
          <a:stretch>
            <a:fillRect/>
          </a:stretch>
        </p:blipFill>
        <p:spPr bwMode="auto">
          <a:xfrm>
            <a:off x="457200" y="2667000"/>
            <a:ext cx="228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741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646119"/>
            <a:ext cx="2362200" cy="352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667000"/>
            <a:ext cx="23353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the starfish to go to the poem.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4.deviantart.net/fs71/i/2010/174/c/d/maggie__milly__molly_and_may_by_Nina_Albre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81000"/>
            <a:ext cx="69913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10468"/>
      </p:ext>
    </p:extLst>
  </p:cSld>
  <p:clrMapOvr>
    <a:masterClrMapping/>
  </p:clrMapOvr>
  <p:transition spd="med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381000"/>
            <a:ext cx="3200400" cy="1295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First, the four girls go to the beach to play.</a:t>
            </a:r>
          </a:p>
        </p:txBody>
      </p:sp>
      <p:sp>
        <p:nvSpPr>
          <p:cNvPr id="3" name="Oval 2"/>
          <p:cNvSpPr/>
          <p:nvPr/>
        </p:nvSpPr>
        <p:spPr>
          <a:xfrm>
            <a:off x="4876800" y="838200"/>
            <a:ext cx="3352800" cy="1524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Maggie finds a seashell, and she listens to the sound it makes.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2286000"/>
            <a:ext cx="3200400" cy="1371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Milly</a:t>
            </a:r>
            <a:r>
              <a:rPr lang="en-US" dirty="0"/>
              <a:t> finds and helps a starfish.</a:t>
            </a:r>
          </a:p>
        </p:txBody>
      </p:sp>
      <p:sp>
        <p:nvSpPr>
          <p:cNvPr id="5" name="Oval 4"/>
          <p:cNvSpPr/>
          <p:nvPr/>
        </p:nvSpPr>
        <p:spPr>
          <a:xfrm>
            <a:off x="4572000" y="3124200"/>
            <a:ext cx="32004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crab chases Molly, and frightens her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419600"/>
            <a:ext cx="3200400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 finds a smooth stone and takes it home.</a:t>
            </a:r>
          </a:p>
        </p:txBody>
      </p:sp>
      <p:sp>
        <p:nvSpPr>
          <p:cNvPr id="13" name="Right Arrow 12"/>
          <p:cNvSpPr/>
          <p:nvPr/>
        </p:nvSpPr>
        <p:spPr>
          <a:xfrm rot="868877">
            <a:off x="3562284" y="1298401"/>
            <a:ext cx="1497077" cy="484632"/>
          </a:xfrm>
          <a:prstGeom prst="rightArrow">
            <a:avLst>
              <a:gd name="adj1" fmla="val 50000"/>
              <a:gd name="adj2" fmla="val 471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453198">
            <a:off x="3363502" y="2298981"/>
            <a:ext cx="2159841" cy="484632"/>
          </a:xfrm>
          <a:prstGeom prst="rightArrow">
            <a:avLst>
              <a:gd name="adj1" fmla="val 50000"/>
              <a:gd name="adj2" fmla="val 471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68877">
            <a:off x="3237214" y="3303683"/>
            <a:ext cx="1497077" cy="484632"/>
          </a:xfrm>
          <a:prstGeom prst="rightArrow">
            <a:avLst>
              <a:gd name="adj1" fmla="val 50000"/>
              <a:gd name="adj2" fmla="val 471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9823704">
            <a:off x="3449830" y="4281913"/>
            <a:ext cx="2349962" cy="484632"/>
          </a:xfrm>
          <a:prstGeom prst="rightArrow">
            <a:avLst>
              <a:gd name="adj1" fmla="val 50000"/>
              <a:gd name="adj2" fmla="val 471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40386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Finally, the speaker concludes by making a profound statement: that going to the sea is a way to get in touch with who we really are.</a:t>
            </a:r>
          </a:p>
        </p:txBody>
      </p:sp>
      <p:sp>
        <p:nvSpPr>
          <p:cNvPr id="17" name="Right Arrow 16"/>
          <p:cNvSpPr/>
          <p:nvPr/>
        </p:nvSpPr>
        <p:spPr>
          <a:xfrm rot="868877">
            <a:off x="2945135" y="5406150"/>
            <a:ext cx="2125418" cy="484632"/>
          </a:xfrm>
          <a:prstGeom prst="rightArrow">
            <a:avLst>
              <a:gd name="adj1" fmla="val 50000"/>
              <a:gd name="adj2" fmla="val 471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Now that you have read the poem and seen a summary done using a linear string chart, choose a poem, and try it yourself.</a:t>
            </a:r>
            <a:endParaRPr lang="en-U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4267200" cy="6416842"/>
          </a:xfrm>
          <a:prstGeom prst="roundRect">
            <a:avLst>
              <a:gd name="adj" fmla="val 4422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ldnotstop_dickinson_as_64k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4953000"/>
            <a:ext cx="609600" cy="609600"/>
          </a:xfrm>
          <a:prstGeom prst="rect">
            <a:avLst/>
          </a:prstGeom>
        </p:spPr>
      </p:pic>
      <p:pic>
        <p:nvPicPr>
          <p:cNvPr id="1026" name="Picture 2" descr="https://media2.wnyc.org/i/620/372/l/80/photologue/photos/because_feature_BI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905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4591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197</Words>
  <Application>Microsoft Office PowerPoint</Application>
  <PresentationFormat>On-screen Show (4:3)</PresentationFormat>
  <Paragraphs>12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Summarizing  A Poem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Summarizing A Poem</dc:title>
  <dc:creator>John's Personal</dc:creator>
  <cp:lastModifiedBy>Snowber Humayoun</cp:lastModifiedBy>
  <cp:revision>18</cp:revision>
  <dcterms:created xsi:type="dcterms:W3CDTF">2009-11-21T02:36:29Z</dcterms:created>
  <dcterms:modified xsi:type="dcterms:W3CDTF">2014-11-16T12:28:32Z</dcterms:modified>
</cp:coreProperties>
</file>