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3" r:id="rId13"/>
    <p:sldId id="268" r:id="rId14"/>
    <p:sldId id="270" r:id="rId15"/>
    <p:sldId id="271" r:id="rId16"/>
    <p:sldId id="272" r:id="rId17"/>
    <p:sldId id="288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90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29CBF-ADF5-47B1-ADDE-5458DFA54ED9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E6F88-A661-486B-B706-B1302DAC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E6F88-A661-486B-B706-B1302DAC5E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6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F703AC-FD06-431F-8DDE-E7EDBDD50192}" type="datetimeFigureOut">
              <a:rPr lang="en-US" smtClean="0"/>
              <a:t>11/26/2013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C08DB0-4275-4076-9312-14A9BC88F4F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Autofit/>
          </a:bodyPr>
          <a:lstStyle/>
          <a:p>
            <a:r>
              <a:rPr lang="en-US" sz="8800" dirty="0" smtClean="0"/>
              <a:t>Major organ systems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7754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Skeletal System </a:t>
            </a:r>
            <a:endParaRPr lang="en-US" dirty="0"/>
          </a:p>
        </p:txBody>
      </p:sp>
      <p:pic>
        <p:nvPicPr>
          <p:cNvPr id="4" name="Picture 2" descr="http://citadel.sjfc.edu/students/scm03254/e-port/msti%20231/vpa/skeleto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1"/>
            <a:ext cx="7315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9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Immovable e.g. those between the skull bones</a:t>
            </a:r>
          </a:p>
          <a:p>
            <a:pPr marL="137160" indent="0">
              <a:buNone/>
            </a:pPr>
            <a:r>
              <a:rPr lang="en-US" dirty="0" smtClean="0"/>
              <a:t>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Moveable Joints 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inge Joints                                     Ball and Socket                            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267200" y="3048000"/>
            <a:ext cx="1676400" cy="781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19400" y="3048000"/>
            <a:ext cx="1371600" cy="781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12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</a:t>
            </a:r>
            <a:r>
              <a:rPr lang="en-US" dirty="0"/>
              <a:t>Joints </a:t>
            </a:r>
          </a:p>
        </p:txBody>
      </p:sp>
      <p:sp>
        <p:nvSpPr>
          <p:cNvPr id="3" name="AutoShape 2" descr="http://www.botany.uwc.ac.za/sci_ed/grade10/manphys/images/man/hing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botany.uwc.ac.za/sci_ed/grade10/manphys/images/man/hi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800" cy="50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9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 Hinge Joints </a:t>
            </a:r>
            <a:endParaRPr lang="en-US" dirty="0"/>
          </a:p>
        </p:txBody>
      </p:sp>
      <p:pic>
        <p:nvPicPr>
          <p:cNvPr id="9220" name="Picture 4" descr="https://encrypted-tbn2.gstatic.com/images?q=tbn:ANd9GcQSU2Eo8rSLE5LXkgGiWKHGe9fcq-UXDKKNavuXIo5xXntrfiXJ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886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3.gstatic.com/images?q=tbn:ANd9GcSsfQY2GGhhRtmiQ5Ou4ktOdTfYgFlRIxsTAlQJ6Evy24vlpXV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1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6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Socket Joints</a:t>
            </a:r>
            <a:endParaRPr lang="en-US" dirty="0"/>
          </a:p>
        </p:txBody>
      </p:sp>
      <p:pic>
        <p:nvPicPr>
          <p:cNvPr id="3" name="Picture 2" descr="http://www.bbc.co.uk/bitesize/standard/pe/images/hipjoi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76400"/>
            <a:ext cx="86074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9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 Ball and socket joints </a:t>
            </a:r>
            <a:endParaRPr lang="en-US" dirty="0"/>
          </a:p>
        </p:txBody>
      </p:sp>
      <p:pic>
        <p:nvPicPr>
          <p:cNvPr id="1026" name="Picture 2" descr="http://www.kidport.com/reflib/science/humanbody/skeletalsystem/images/HipJ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432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0.tqn.com/d/orthopedics/1/G/U/1/shoulderanat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276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2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joint in the lower jaw may seem to be a hinge joint </a:t>
            </a:r>
          </a:p>
          <a:p>
            <a:r>
              <a:rPr lang="en-US" dirty="0" smtClean="0"/>
              <a:t>However it is not a hinge joint and is  called the </a:t>
            </a:r>
            <a:r>
              <a:rPr lang="en-US" dirty="0" err="1" smtClean="0"/>
              <a:t>Temperomandibular</a:t>
            </a:r>
            <a:r>
              <a:rPr lang="en-US" dirty="0" smtClean="0"/>
              <a:t> </a:t>
            </a:r>
            <a:r>
              <a:rPr lang="en-US" dirty="0"/>
              <a:t>Joint</a:t>
            </a:r>
          </a:p>
          <a:p>
            <a:r>
              <a:rPr lang="en-US" dirty="0" smtClean="0"/>
              <a:t> </a:t>
            </a:r>
            <a:r>
              <a:rPr lang="en-US" dirty="0"/>
              <a:t>This joint is in constant use during chewing, swallowing, talking, and laughing. Some of these movements involve rotation of the joint and some are sliding movements. </a:t>
            </a:r>
          </a:p>
        </p:txBody>
      </p:sp>
    </p:spTree>
    <p:extLst>
      <p:ext uri="{BB962C8B-B14F-4D97-AF65-F5344CB8AC3E}">
        <p14:creationId xmlns:p14="http://schemas.microsoft.com/office/powerpoint/2010/main" val="162111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 </a:t>
            </a:r>
            <a:r>
              <a:rPr lang="en-US" dirty="0"/>
              <a:t>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Muscles </a:t>
            </a:r>
          </a:p>
          <a:p>
            <a:endParaRPr lang="en-US" dirty="0"/>
          </a:p>
          <a:p>
            <a:r>
              <a:rPr lang="en-US" dirty="0" smtClean="0"/>
              <a:t>Automatically controlled by the brain:</a:t>
            </a:r>
          </a:p>
          <a:p>
            <a:pPr marL="137160" indent="0">
              <a:buNone/>
            </a:pPr>
            <a:endParaRPr lang="en-US" dirty="0" smtClean="0"/>
          </a:p>
          <a:p>
            <a:pPr marL="651510" indent="-514350">
              <a:buAutoNum type="alphaLcPeriod"/>
            </a:pPr>
            <a:r>
              <a:rPr lang="en-US" dirty="0" smtClean="0"/>
              <a:t>Cardiac Muscles in the heart</a:t>
            </a:r>
          </a:p>
          <a:p>
            <a:pPr marL="651510" indent="-514350">
              <a:buAutoNum type="alphaLcPeriod"/>
            </a:pPr>
            <a:endParaRPr lang="en-US" dirty="0"/>
          </a:p>
          <a:p>
            <a:pPr marL="651510" indent="-514350">
              <a:buAutoNum type="alphaLcPeriod"/>
            </a:pPr>
            <a:r>
              <a:rPr lang="en-US" dirty="0" smtClean="0"/>
              <a:t> Smooth Muscles in organ such a</a:t>
            </a:r>
            <a:r>
              <a:rPr lang="en-US" dirty="0"/>
              <a:t>s </a:t>
            </a:r>
          </a:p>
          <a:p>
            <a:pPr marL="137160" indent="0">
              <a:buNone/>
            </a:pPr>
            <a:r>
              <a:rPr lang="en-US" dirty="0" smtClean="0"/>
              <a:t> the alimentary canal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Antagonistic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Antagonistic muscles work in pair.</a:t>
            </a:r>
          </a:p>
          <a:p>
            <a:endParaRPr lang="en-US" dirty="0" smtClean="0"/>
          </a:p>
          <a:p>
            <a:r>
              <a:rPr lang="en-US" dirty="0" smtClean="0"/>
              <a:t>The pair of muscles work in an opposite manner to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3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edia.tiscali.co.uk/images/feeds/hutchinson/ency/c0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1447799"/>
            <a:ext cx="84582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Antagonitic</a:t>
            </a:r>
            <a:r>
              <a:rPr lang="en-US" dirty="0" smtClean="0"/>
              <a:t> Muscles in the Arm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3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Plant </a:t>
            </a:r>
            <a:r>
              <a:rPr lang="en-US" dirty="0"/>
              <a:t>O</a:t>
            </a:r>
            <a:r>
              <a:rPr lang="en-US" dirty="0" smtClean="0"/>
              <a:t>rgans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Leaves </a:t>
            </a:r>
          </a:p>
          <a:p>
            <a:r>
              <a:rPr lang="en-US" dirty="0" smtClean="0"/>
              <a:t>Stems </a:t>
            </a:r>
          </a:p>
          <a:p>
            <a:r>
              <a:rPr lang="en-US" dirty="0" smtClean="0"/>
              <a:t>Roots </a:t>
            </a:r>
          </a:p>
          <a:p>
            <a:r>
              <a:rPr lang="en-US" dirty="0" smtClean="0"/>
              <a:t>Buds </a:t>
            </a:r>
          </a:p>
          <a:p>
            <a:r>
              <a:rPr lang="en-US" dirty="0" smtClean="0"/>
              <a:t>Flowers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antagonistic muscle pairs </a:t>
            </a:r>
          </a:p>
        </p:txBody>
      </p:sp>
      <p:pic>
        <p:nvPicPr>
          <p:cNvPr id="3" name="Picture 2" descr="http://www.aworkouts.com/wp-content/uploads/2012/01/Antagonistic-Muscle-groups-Lis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50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/>
          <a:lstStyle/>
          <a:p>
            <a:r>
              <a:rPr lang="en-US" dirty="0" smtClean="0"/>
              <a:t>Circulatory sy</a:t>
            </a:r>
            <a:r>
              <a:rPr lang="en-US" dirty="0"/>
              <a:t>s</a:t>
            </a:r>
            <a:r>
              <a:rPr lang="en-US" dirty="0" smtClean="0"/>
              <a:t>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709160"/>
          </a:xfrm>
        </p:spPr>
        <p:txBody>
          <a:bodyPr/>
          <a:lstStyle/>
          <a:p>
            <a:r>
              <a:rPr lang="en-US" dirty="0" smtClean="0"/>
              <a:t>Contain</a:t>
            </a:r>
            <a:r>
              <a:rPr lang="en-US" dirty="0"/>
              <a:t>s</a:t>
            </a:r>
            <a:r>
              <a:rPr lang="en-US" dirty="0" smtClean="0"/>
              <a:t> the heart, arterie</a:t>
            </a:r>
            <a:r>
              <a:rPr lang="en-US" dirty="0"/>
              <a:t>s</a:t>
            </a:r>
            <a:r>
              <a:rPr lang="en-US" dirty="0" smtClean="0"/>
              <a:t>, vein</a:t>
            </a:r>
            <a:r>
              <a:rPr lang="en-US" dirty="0"/>
              <a:t>s</a:t>
            </a:r>
            <a:r>
              <a:rPr lang="en-US" dirty="0" smtClean="0"/>
              <a:t> and capillaries </a:t>
            </a:r>
          </a:p>
          <a:p>
            <a:endParaRPr lang="en-US" dirty="0" smtClean="0"/>
          </a:p>
          <a:p>
            <a:r>
              <a:rPr lang="en-US" dirty="0" smtClean="0"/>
              <a:t>Provides oxygenated blood to all part</a:t>
            </a:r>
            <a:r>
              <a:rPr lang="en-US" dirty="0"/>
              <a:t>s</a:t>
            </a:r>
            <a:r>
              <a:rPr lang="en-US" dirty="0" smtClean="0"/>
              <a:t> of the body and carries away the waste from the body in the form of deoxygenated blood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xQVExUXGCAYGBgYFxoYIBwbHxwcGiAbGxwgHCggGRolHBsbITIhJSkrLi4uICAzODMtNygtLysBCgoKDg0OGxAQGzQmICYvLzA3MjQsLCwwLiw3LC8sNzUvLDY0NCwsLzcsLDQ0LCw0NC80LCwtLyw0LCwsLCw0LP/AABEIAMwA9wMBEQACEQEDEQH/xAAcAAEAAgMBAQEAAAAAAAAAAAAABQYDBAcCAQj/xABJEAACAQIEAwUECAIDDwUAAAABAgMAEQQSITEFBkETIlFhcQcygZEUI0JSYqGxwXLRM4LhFRYkQ1NUc5KTlLKzwtLwNYOi0/H/xAAbAQEAAgMBAQAAAAAAAAAAAAAABAUCAwYHAf/EADoRAAIBAgMECAYCAQMFAQEAAAABAgMRBAUhEjFBURNhcYGRobHwBiIywdHhFPFCMzRSIyRicpKiFv/aAAwDAQACEQMRAD8Av1AKAUAoBQCgFAKAUAoDX4li+xhklyluzRnyrucoJsPM2oDnOB9pMpkQyCExE3cRI7MidWLZ7WXqSovUeFeUpWcbIuMTldKlQVSFZTla9kr6cdb6W60jpkUgYBlIZSAQQbgg6gg9QRUgpzFiMZHH78iJ07zKv6mgMacVgJAE8JJ2AkQk/C9AR/OPHDg8MZFXPIzCONSbXdtvW1ibeXxr43ZXMoxcpKMd7Ibkbm6TEyPBMB2gUuGVcmgKgrIhN1cFhqNCPC2uulUct618u4m47CRoNOEtqL7pJ8pLen6l0raQBQCgFAKAUAoBQCgFAKAUAoBQCgFAKAUAoBQCgFAKAUB8ZQQQRcHQigOTTRxYbGyYFXEkTqWRbljHobwsbnQKLi/SoeJp2+dHRZLjNp/xqmqe78dliMweJlUrhMTisRGEOWFUPZo67DvKLk+ROmgrKVaTjtQ/o1UMuoQrdFiW076cFJdvPqJiLl/DL/iVY+L98/Nr1Edao+J0EMtwsN1Nd+vqYuI8LwyRs30VXt9mOMZjrbS1jX2FSbdtrzMcRhMNCm5dEn1KKuaGCwjqO2xLOsEV3igdzJk0AzG/2tNBra/Q1unVclsR1fMrcLl8KEniqq2YrVR3tdvXyX3L57O8EDC2LYqz4nXu65I1uFjv94a5vPTpUunBQjZHP4vEyxFV1Je0W2syMKAUAoBQCgFAKAUAoBQCgFAKAUAoBQCgFAKAUAoBQCgK1z1xx8PEkcNu3xDdnHf7Itd5P6oI+JFYykoq7NtCjKtUVOO9lEPCCjYZUXMFkMkkhIuWykXa5uSxPwqv6Xa2mzsVgeidKFNaJ3b7vHXyJ0itBa2TPtfAKA0+LQhoiCwUAq5J2ARg5v8ABazg7SI+Kgp0mm7Wafg0/sa/K/MsOExZjE6HCz3Y98ERS75vwow09fSrChKWzaSOQzSlRjV26Mk1Lk72f4L5/fdgf87w/wDtF/nW8qx/fdgf87w/+0X+dAP77sD/AJ3h/wDaL/OgPvFuPKmHWaDJiDI6pEA4CsSTfvWOgVXOx92gPiczwlY275DpHISFuEWU5ULm+l200vaxJsNaAxpzOrSQqkMzLLJJHnsoAMefMQM2ZrFD02va50oDd4PxmPE5+zveNgrA5TuLixVipBHgdNQbUBI0AoBQCgFAKAUAoBQCgFAKAUAoBQCgFAc+5vbNxSJTa0eFLjTW7SFT+S/majYp/IXeQwTxLfJP7I+VXHYGlDHLipzh8O3ZhBeabLmyeCKNi59dNal0KG180igzXNXRfRUXrxfL9jm7guH4fCsspxeLZ3yC+IMQGhb7K6DTQWPwqfSoQlJR0Xac3PGV3q5vxZp8NwTyYVsbgxKAjssuFkkM2YKBcxsVDB7G9rdPgcK+Gjdx4riiRg80rUZKW05Lk3f+jfhx8bIr5gFcXFyB+tVbg07HawxFOUFO+jNPmBFkw0hVhdRnVlOzJ3tCNjpWdFuM0RcwhCthZpPcr+Gp0zg2L7bDwzEAGSJJCN7FlDW/OrQ4Q3LUAtQGjxHhEM5QzRrKEuVVwGW5FrlSLEgbeFzQGnFyvhlygKwUW7odgpAkMqqyg2Kq7EgdBptpQGb+4EOWNbNaN3de8d5c+cHxVs7C1AZeFcIjw+bs83eCg5mLaIMq77WWw+Hje4G/QCgFAKAUAoBQCgFAKAUAoBQCgKfzhz/Dgm7JVM81rlQwATwztrY/hA28NL7aNCdWWzBHxtIrA9r79cItv9Mf+ypbyzEcl4mO2i6cnc3xcQD5EeN48udWsfevaxG+x6CoVSnKnLZmrMyTuV7mx7cXUeOCH/Oc1DxX0d5e5A7Yhr/x+6POIkyqzeAJ2J2F9hqar0rux1lSWzFy5I8cpcz4TBYKNS5nxEt5pEiXOxdjs1jZSBYakbXtrV3Tpyk9mCueb1aq1nUfeyL5t5kxOIRA8cUEJlSyE5pCc4IJOgBAB0HQn1qzhl1WjsVallqtOO8rJY+lV2qcLvR68NxocLwruJQZp1jM8v1aSFVN2sSQNTe1tasaOWUq051Kl/ql6+JX1cxqUYQpwt9MfQ2YOAYddolP8Xe/W9WEMuw0N0F36+pBnj8RLfN92h8l5fw7X+rCk9VJXpbodvKsamWYWe+HhoZU8yxUN02bWCXEwqqQ4ydFUZQpCOAPAArpUKWRUuEn5EtZ1V4xXmbI4lxBTdcaW8nhjI/ICtcshVvln5GyOdy/yh5nyb2j4nDSImIjglB1Yx5lbLtexNgd7eNjtVfVyqrCewmm7X9/bsLTC4yOIi5JNHS8Bi1mijlS+WRA630NmAIv52NVhMM9AKAUAoBQCgFAKAUAoBQCgFAKAUAoBQHJvaBwCM8Ruwss8WYFbqc6GzfhJIsf/NbPK4Rq1HTk2rrem07+hX5jWqUaaqQ5kI3J8XSSUepU/tV+sva3VZeKf2KlZxV4xXn+Sw8hTwYHEzo8qRo0KMWkcAs4Z9rkDYnQDoK5/NKKpVkk76Xu+Luy3y7ESr03OXP7I8c3cxwTY3CSYcmRRmhkexVDnylQGI7xBzG3kKqq9KTpOVtOfWXuVYmNLGRjfV6WvwehJkX0NVJ3rV1YrHKEajCoQACc2YgC57zb+Olek5TGKwsWlq7+rPCM0lJ4mSb009EZsbhHlnjuAIoznvm1Z/s6dMp+dba1GpWrwuvkjrv3vh4GulVhSoyt9ctN25cfE2OHYZo84YqQXZlte4DEsQfia3YelOntKT0bbXe76mqvUjU2XFa2SfdpobE8yopZyFUbkm1bp1IwjtSdkaoQlOWzFXZHxcUdxeLDyup1DHKgPmMx1FUVX4hw0HZJs6HD/CuPrR2kvfkbPChi8TGssGELRtezNKiA2JU+e4I26Uln0f8AGHmR45JL/KfkZ8RhMbGCZMFIVAveJ0l/IEE19hnsH9cGux3/AAJ5JNfTNPtVvyVDE8LxGMxTdhDK1youyMoXQDvEjugG/wCdaqmZUb1Jxer3adS+9yyweHlSoxhLfr6/g73w7CCGKOJfdjRUHooA6+lc+TzYoBQCgFAKAUAoBQCgFAKAUAoBQCgIrmnjH0TCyz5c5QDKPFmIVb67XIv5VlCDnJRW9hnO+Gc4cQxKF1nihysVIWANfQG92Y+NXNHJnU2rztZ23dSfPrKvF5l/Hmo7N7q+/wDRqY7FYiTF4c4ibtiFky2jWMLot9BuTp8hUnDYD+LiofNe6lwtyIOIxv8AJw0/ltZx43JOr8pCHlgU40ZlVrw3FxexDW6+Oaq2VOMsb8yT+X0f7LCM5LB/K2vm+36M/HcMWgYJoyWdbeKnNpb0tWeY4fpsNKC92McuxLoYqFTrJjAYoSxpINmUH+z4GvM5R2W0e60KqrU41FxRXMFO0M08Ahmls5kHZxl8qNY3NjcKCbX9a6/KM1p0aChUvvPLfiHKKjxs3C3vX9dxLYPFpKuZDmG3hY+BG4NdPRrQrQ24O6OTq0Z0pbM1ZmatpqKxjeJwviLzSBY4XCqmUtnbXM7ADRU0AvuTp9q3H53ipVpOnDdHTtfH8f2dn8O4elQnCrW46vS9lw/P9FtwWOjlF43V7b5SDb1G4rlZQlHej0+liKVVXpyT7Cweyz/0rDf+5/zpKtzzotdAfb0B8oBQCgFAKAUAoBQCgFAKAUAoBQCgFAVr2j4V5eHTrGpdu61hqbK6sbDrYAmttCahVjJ7k0fHuOV8sY+KKGzSDM7khBdj0UCwubm1/jXT0MdQpqUpTWrb56Ky87XOex+GrV63yRdkkr+f3NyLENLi4/q5IxHGzfWLlJD2ANr7G1xXyhio4vFRlBaRT39djVWw0sLhmpvWTXkTlXBUkenD5p8cqQGNW7AktJewXOoJAG7aiwqhzPFSw9dShv2beZd5dho4ig4z3bV/ItcPs7Vh9fisRIbahCIl6dACbepqlqY/EVPqm+7T0LingsPT3QXr6kFBgxhMVPgxogPbQgm/1b7qPEK2lU2LhqpHZ5BibwlRfDVdnHz9TxxKeTDSpjYRmaIESJcjPEdwdDsdR4b9Kxw1TZey+JtzvB9LT6aO+O/s/X5ILgvFXmxc7FUQTDtsqXsDcLpc7m9yep8K6vIK7dSdPha/erL7nnvxDhOihCber5cnf8eZL8WxJjhkcaFVJHr0/OugxdV0qMprgjncNTVStGD4sqUXC8QqrfDyai9xYknzF7g69a83m4yk3tHruHjWo0ow6F2twt6cDTfKr6hoZBrrdGHnevq20tNV4mtvDTl83yT/APlotXKXOs2BRYSiz4dSbAd11BOY5Ts2pY2O5O4rbGsno9CBXyycVtU3tLz/AGda4HxyDFx9pA4cbEbMp8GXcH9elbyrasSDMALkgAbk6UARwQCCCCLgjUEeIPUUB9oBQCgFAKAUAoBQCgFAKAUAoBQCgFAY1gUMWCqGO5AAJ9TuaA5fjSWx+Ncm57RUHkqotv1rpsigujnLrt78Tnc6m9uMeq/vwPdXpSEn7O4A2KxkptdRHEvkCC5+Zt8q47N5uWKkuVvS/wBzrMqio4aL539S9zSqilnYKoFyzEAAeJJ0FVpYnIufubYJcTA+HJYQMRJMPdZWIBQC13GhN/PTxrVUtJbPEnYJ1KU1XWkU1d9V7PtJw2I8QR8waq9x3mkl1FB4RD2OP7He2dV/htnW/wAK6jIqn/cp/wDJeftHmXxLR2KDp/8AB/8A5urepP8AMqk4WW33b/Ig/pXT5km8LO3I5HL2liYX5k9E91BGxANeYPQ97i1JJoxY2KMqTKqsoFzmAIAGpOvpX2Llf5TXWjTcW6iTS5q5VMTwSGTM2CkXMNWivcH0vqv6elSdt7qi7ym/jU23LBSV1vjfR/j0IbDY6aEs0MksLGyyqjlGIU3te3veBt1PmDuhJw+V7uBXYihHELpYq0l9S4+m/kWH6XhZlUz4yeYEA5JpiQDvYgWFwT51hKdfdY30MPlaSk536m93hYuvss4jI8DQMhMUOkU9mCyKWbQXAuV20v8AuZcW2tSgqxjGbUXdcy8V9NYoBQCgFAKAUAoBQCgFAKAUAoBQCgPjsACSQABck6AAdSegoDhnFOYj9KxTQKsiPMWVySARYLoLXI03qdhs2/hwcFG93c1TyKePkql7JKxHz8wT9ZIo/ILf9TX2Wf4mf0ry/s2L4XwtPSrU17f6PnDuZcRAXMWKyGQgv3YzcgWG6m2nhVbVxNarJzmrtlnTy7B04qEKlkjBjOJPiCO2xDzkbBnJHwXatEqlTlYmUMJhL2Utp9v2PBQWtbTa1aLu9y0cIuOxbTcWfkziN1MDnvRju36p0+W3yr5Wjf51x9TPLKzjfDTesd3XH9bjzzHggmJgxI6usbD1uA1/Lb5VYZNX2MTBPn66fcpfizBbWHlWjys+7X7W8CSx8OeJ1P2lI/KvQK8NulKPNM8soz2KkZLg0ZuX5S2GhY75Bf4C1eV1VabPeMBNzw0G+SNyeIOrK2qsCpHkRY1gnZ3RJnBTi4y3PQrKYGaKZbKXKMAJLCzRtoQ2uhAufUA+VbEkr23PhyZFqSnJRU03OLVpW+qL0d3w6+tJrfYwc6YHI64hR3T3JbD/AFWP6X9B1rbRe1HY8CBmEOgqrEJfK9JfZ/byJb2U8RCYl8M9iky54wQDZ194D1XX4CpdGV46nP5jQVOreO56nXQOgraV5hgxSOWCOrFGyuFIOVt7HwOu1AZqAUAoBQCgFAKAUAoBQCgFAKAUAoDkntL5sMzthIWtDGbTuD77D7A/Cp38T6C+upPZ0W8m4PDKq3Kf0rf79Sr8M4O8yhiexi6G3eYeXRR51aYDJJVl0lV2Xr79og5n8SKm3Rwy3e/aXiT2DwmFj93sr+JZWPzJvXR0aGDoq0NnyZyNavi6zvPa8zeSGMi4VCPEAGpihTkrpIiuc07Nsw4zhcMos8anwIFiPQjUVqrYOjWjacUbKOKrUpbUJMhMfy2yAtA7NbXs31v5KenxqixmQQ2XKi9eXv31nR5f8T16clGtqvfv7ENDOwZZY9JEOgP5qR+Vcs4uDcJncdIq8I16D+Zbvwy2cVxS4rAPJGSCozeBVkIYj1AB/WtVK9KsiZjJwxuAm48tVya1aZIQSB0VujKD8CL16jCSqQUuaPE5xcJOPJmDk9r4SPW9sw3vs7WHytXluKVqsrHuWTScsFC/X6smqjlmKAhF4mk/1ToVWVWUG41028iRcj0rYtG7PVESb6SnFVI2jUTSd+q/c2rtdhSEZoiLO6NDJlLISrAA5TlI1BtU1O07rijmqlPaw6jP/CVn2J29C+HAOVu2PxzIRc5sS1iN9dNq0/yqm6xZLI8Jba2nbfvX4Nj2eEpjXXBqXwjKBMwuUR1U5SrFu8TcAgX3qVRc3H5yizKOHjVth3p5ePE6hW0rxQCgFAKAUAoBQCgIDjfM64eRkMTyBIxK7K0YyqSw0DOGc9w6KCdqAzy8y4dAxdyuVpAbI76RWzsQqkqouNTpqBfWgMY5qg+tzF17NnHuMQ2RBIcpAylstzkvmsCbW1oCWwWJEsaSKGAdQwDAqRcX1BAIoDNQFb9oPHThMGzJpLIeyj8mYHvbfZAJ9bV8bsrmUIOclFb2cV4fhO0lii94Xzv1uBqb+p0rbldB4jEq60+3vTvJee144PBdFB6+/vr3G/zniGzpFqEy5rdCbka+NrD5112ISnV6OX0pJ24N387W8zk8ppx2XU43t2f2Vu1fdmPItix8mYh87R3JjClrdAbjbwvrpXzDLo62xDdZu3Barwvrp1FTm1OGwqn+V7dqLfViUIoCs8zcNykzoNP8aB4ff9R1/wD2ubzvLVNdPBa8fz+fE6n4ezd4eoqM38r9/wBeBEQ44wiW2sc0bKR4MVOVvidPjXKRW1ZPemdvXn0ClOP0Ti0+1rR9+4unC/6GL/Rr/wAIr0jC/wChDsXoeS4n/Wn2v1MfLS5WxCdBMSPLMoa3pXn+dU1DFyS98T1r4SqyqYBX5/b9E5VSdQKAgm4EwkBVl7MSLIAQbizBio8iQfS9bNpX2uNrEZ0qmx0Ka2dpSXNWalZd+7knYrnMEFsVMOjBW+a2P5it6fyRZVVKf/cVocHZ+KsXzkDlXB4nBQzSo0r2KkPK7KCrMtgoIAFrGxGlxU5Jb0ctOpN/LJt26zoWGw6RqEjVUUaBVAUD0A0FfTWeywuBcXOw9KA+k0B5jkDC6kMPEEGgCSqb2INjY2INj4evlQH0sLgXFzsPH08aA+0AoBQCgK/xzl/DzS9pK4SVlSOJroGVkdnBjuLliWsRqCANKA0OM8ryMJOwfvSLOjsXC27fKxUr2bd0EA6ENbxvcAby8twyxi0rOrO8uZSpB7SEwHKbEZcrEjzoCbwWH7ONEzFsqhcxABNhbW2lAZqA5P7XccWxUMF+7HGZD/ExKi/mAv51pru0SxyyntVr8lf7EDyjHd5n/hQfmT+1dH8OUrQlPs9+hzvxZW2sQocvf5JvH8OjmAEihrbHUEehGtdBVoQq/Utee5+KOao4ipRd4OxGvyrAToZB5Bh+4JrU8Jym14fdNktZrXS4eBJ4DARwrljW3idyfU7mt1KhCknsrf4vvIdbEVK0rzZs1tNIoD5IgYEEXBFiPKvkoqSs9x9TcXdFCx+CMTPCdrExk9V6fEGvP8xwjwtfq4dh6Zk2OjjsI6Uvqt789UW/gEubDRH8AHy0/au2wE9vDQfV+jzzGw2cRNdf7NLh/EhFjZ42BySMlm6BymgOn2tf9WuMz6lfFSa96I9D+EcZ0eHUJ7m7X5O7t428i11QHdigNLEJOWOR4gvQNGzH5hx18qzThbVEepHEOXySSXWm/uih8TaRsRMSyFgwUkA27otoMxt6X3vUp7KilYo49NKvUltK90tz4Lhrp+ToHstGLbCSCKWBUSd1tJCzm+VGNisq6XbYgnfXwlw+lHPYhNVZJ82XD6PxD/L4T/d5P/vrI0mPjAmTE4aZYXnCRyo/ZlBZn7Gxs7jQ5G6mgIjjPDcZM2J/pQkkLiNAwykNh8oif66wcTa3CH+PKSKA3OX+GPhfpZWKQ3CNEDKXDkQqCozSHK3aBhc20trYCwEJBy1i40EbpnUyYedzBKykukgEpJLITI6kNcaXS+hAoDem4PjDCuVpu2K4nMWnY5S2YQ279l0tbLtpfagPWKwmMmlZsuIijZyQvbZCF+iZQO5JoO3ANgd9aAmeWcPOnaduXN1iYZ3zd8xjtbanKM/2RZR0FqAnKAUBUua+EYrETB4ezVYYwY897tLnEhyZWGUjs0W7gjvNpa5oDHwzgcwxIZo5Ei7XESt9doTIY2iuqyEtazixFgR6GgMPD+G45EjRkck/RCzdshydm47ZWu9ySNe7cML630IHjBcExiIn9LmCQE3xGb6wYhjLvIQfqCB4EaDXSgLVxNMUWH0d8Oq217WORze/TLIoAtQHFOdJZ24hP2jxs65EJRGVdEBsoLE6Em9ydfKo9drS5b5XGp8zhbhvT/Jk5Yin7HMhiAZ2PeViTra+jjwrrcpp11hk6bST5pvq5rkcTnFWjPFy6S7fU0lz4p8+ZL5cT96D/Uf/AL6stnF/8o+D/JV3wvKXivwbsd7DNbNbW2gv5eVS43streR5Wu9nceq+mIoBQCgIPm7DgwiS3ejYG48CbH4fyqnzugqmGcraouMjxLo4uOujMvKb3wsflcf/ACNb8pltYWPf6kfNIbOKmuz0PEmAWabEx6AvEhB/ECwDfDSuZ+IWoYpSXI7T4RpfyMJVpN9nU/7JfgGPM0ILaSKSkg8HXQ/z+Nc9Vhsy03HcYHEOtRTl9S0faiSrUTDy7gAkmwAuT5V9PjaSuzmglztI42eRnF/Am4qXU0suSKDCPajKfCUpNdjZ1n2RQ5cCzXvnndj5Wyp/01Mh9KOaxDvVk+t+pdqyNIoBQCgFAKAUAoBQCgFAKAUAoBQHEfaDhTHxKfwkCSr8Vynp95TUbELcy6yip9UO8coS/VMnVHI+B7w/euyyKrt4bZ5M4T4goOljJdfv0sTUsqqLswUeJIA+Zq4nOMFeTsiljGUnaKuxDMrC6sGHiCD+lfIVIzV4u/YJQlB2krHuszEUAoBQHmSMMCrC4IsQeor5KKknF7mZRk4tNbyI5Zg7NZYgbhJSAetrKdfOq7LafRRnTW5SfoidmFTpJQqPe4r1ZsRrbHqfvQMvycN+9UPxPD5oy6vz+Trvgep/1Zx7ft+DDx7PhXOJhAKvZZlOgv8AZe/Q9L+fnXN07VFsS7jscb0mEqfyKS0dlJcOpm5wrmWKYhDeKQ6ZG6n8J2P6+VYToySutUSaGY0qktiXyy5P7PcyP52xrdyBTYOCz+OUbD0Jv8qyoqyczRmc3OUaCdk7t9i4d5WoZVPu9Om2nT4VnKMlvNNCtSqK1N7u4677JJQcBYHVZpA3kbhv0YGpsfpRy1f/AFZdr9S6VkahQCgFAKAUAoBQCgFAKAUAoBQCgOc+2HhhKQ4pR/RHs5D+B9ifINp/W+WFSO1GxJwdboqyk9xz/hGK7LEKx92TuN6/ZP7VNyPF9DX2XuenvvPnxRgOkpdLHevfp6GTnOJ+1Vjfs7WXwBG9+gJv8fhXTYi0a+1U3W0fBP7N37zmsplDo3FfVfXsILDztG2ZGKt4j9/EeRpKjFvaWkua3/vvLKpCNSOzNXRd+XOKNOjZwAykAkbG/W3Q1Jw1WcrxnvXFce7gc5j8LGhNbL0ZL1KIAoBQCgIrh3dxOIT72WQfEWJ+Yqvw/wAuJqw52flZ+ZOr/Nh6UuV1539CN5yDK0EiGzKWsRvewIHpofnVZ8QwWzCT3ar0Lb4cnJVZKD13ruuZ8RxyXEBgkcZhIynMTma472UjRbXtqDtXGPYpNbTdz1Cn/Kx9OTpRjsbtW7vnbl3kHHwp5VcRFmkjIvE4UNY7OrA200uPj1AqQpwVpcHxKeeGxE1OlvlHfF2v1NP35pGbjWIeXEZAuaRVEIG5ZhqzHwW99fDX0+RilHq3mytXnOu0leSWwlxb3t9S99kvxvgRXDRutjLAgDW+0oGo8dNx8a1wqKUmnuZMxGDlRoQqR+qC161xX4Jr2O8RtPPBfuyIJl0G4IVtd7kMDbyO3WXSfy2fA57MIpVduO6STOrVtIIoBQCgFAKAUAoBQCgFAKAUAoBQGvxDBJNE8UgzI6lWHkfDwPnQHA+YOCvhJmw8+o3jfYOnQg/eGxHjUapBxe1Eu8Hiadan0Nb+/wBnzC8TljBXSdD9mQ6/BvDyNWeEzurTWxV+Zdfv8lXj/hiE5beHey/fvgO0wTaukkB6gXK/C19PgKtqOYYKS0bj1b13b/RFJVweZ0NGr9fv8ss3B8HFGl4TdW1zZs16u8PCmo7UHe/G9ygxVarUnarvXC1jeqQRRQCgPE8yopZjZQLkmsZzjCLlJ2SMoQlOSjFasrHCOIGXFNM9kQREC9hZcwtmN965/A43+RjJ1JaRSty0ut50GPy94XB04b3J358OBsc0SLJCjxsrhJBcqwOhuLaeorZnThWwu1Bp2fB398DHIHOhjoqaavz04/2RfAoZSzpEyXBzdm9xdT1VvG+lq4qrCE4qUvE9Ly/EYnD1Z0qLVr32Xpo+MX7RZOC8KlWczShEsmQKpzE3INybDTTatPyxhsRd9blilWrYn+RVio2js2Tu3rfV6dxK4fhkSSPKq2d/ea5Pn46fCvjqSaUXuNlPC0qdSVWK+Z72bTKCCDqDoRWJvaTVmc/wU7YDGq2toJQTbrC+413OU2qxpzu0+fqcZjcO4RlT/wCD0/8AVn6EBvqNqkFQKAw/Sk7Tsr9/Jny2Puklb3tbcEWvegPGO4hHCjvI4VUALdSAdBoLk3OgAGtAYE45AYmmEg7NPfazd3bRltmUi4uCNNb2sbAbH02PO6ZgGjCl73AUNfLcnTWx0v8AqKAymZQbFlB8Li+gufy1oDWHFYez7USKyZcwK3Yka6hVuzbHYdKAyYzGxxKzSMFCgFtzYE2BsLnfyoDOGFyLi43F9Rfa/hQH2gFAKAUAoBQGtxLh0WIjMU0ayI24YfmDup8xYigODcK4E0kCSJKQxBurDMNCRodxt51b0skhiKEakXZv8++ZCfxFXwlaVN6xX498jWxmHkh/pUsPvr3l/s+NVOLyqvh9ZLTmdDgfiLDYn5Xo/fvieMDiGiOeFhY7r9lv5Hzr5g8xrYWfVyPuYZLh8dT2qdr9XvTsLFBzPCR3w8Z8CpPyIveuro55hZxvJ2OHr5DjKUrbNz03M0HQufRG09bis5ZzhF/l5GuOSY2Sb2DbwnGIJNFkW/ge6fkbVKo47D1fomvQh1sFXpfXBlY5g4iZZSmpjRsoUa53H7DauazbGVK9b+PT3L197jqslwNDD0f5df3x8OfganEeDToBI63BGoXXL/EOu+4vWyhl08IlOrHajx427VxFTOKWMrPWz3Lhp1EbHLlDZbWZSrDoR6eINiD4ipVanRlRlUo23dzXZzW9dZ9lDaa2uDv7+/USsbSYWZSdXj7w/HGd/jb8xXO43BvD1HTluZc5ZmLxFONWH1QvpzXFfg6LgsUssayJqrC4/kfMbVUSi4uzO2o1Y1qaqR3Mz1ibCObhCkk9pPr4TyD/AKq2dI+S8ERHg4t32pf/AHL8lZ5w4OsfZyBnIY9m+Z2Y6i66k3A0NSKNRtNd5U5jg4U5wnd2b2Xdt792t91yxezaZZy2GnnxYlQZo8uJmRTGLDKAHsCvhbb0qXCe0rnO4rDuhUcXu4dhfRyzH/lsZ/vc/wD31mRz5xHBYkYnt8P2BvCIiJS41Ds9xlU6a0BF4vlBnM5zIxkLlGZmJAeVJCpW1gBkAB16bW1Al+H8FCpiYnCGOaSRu7ockl7qwtYEAkaE/DagIhOVJfo6K8iyTCbtZDdkWS0RgUE2JWyZTex1B8aA9R8oZWJHZ/02HdTYlhHDEkbLcgnUK1hc6MbnU0BrwcmyDDyxnsM7YRMMjC5sVMl2JyXUMGUkC+oO9gSBu4rlp2GIUdj9azusjA9p35EfIxtoihMo3uAg0y6gbXBeAGGeSViGzGTK2ZsxEknaEMvujLoL3N/w7ECeoBQCgFAKAUB8ZwASdANSfIUBxrlYf4LF6H/iNdplf+1h3+rOQzH/AHM+70Rm4tF2hghO02Ijjb0LX/atGdTccNbm0vv9jdlEFLEX5Jv7fcsHOfs+R1efBjs5hd2jv3JOpAH2HPS2nSwvccfKClvOxoYmpRd4vu4HLo5gVzDwvUJxtKx09Oup0ukXIluE8BE0SyPK92F7IQAB4bG5rrMFkdCpRU5vV8rfs8+x3xHi415Rhol2/o9YjlEk2E3d/EgZh8bi9bJfD0VO8J2XZ/Rq/wD6SrKns1Ipvn+7XJnDcHhSQyKnfJvc62J3sOlXFPA0KdR1FH5n70KOpja1SmqcpaI36lkU0MRwWB2zNEt73uLi/ra1/jUSeBw85bTjr4em8lQxteEdmMnbxIznCPSF/B8vwYfzFVPxDS2qMZ8n79C7+GK/R4vZ5/19zY5Fn7ssX3GDL6MNh8QfnXF19UpHpmVvYlUo8nddjLTUctxQGnxfBCaF4z9pdPI7g/O1Z05bMkyPi6Cr0ZU3xXnw8zneGldckiEpNGbqw3Dr+3lUtS6OfUc/KksXh1f6l6o77ytxkYvCxTgWLCzDwcaMPS408rVMOcasStAKAUAoBQCgFAKAUAoBQCgFAKAx4mPMjKN2Uj5i1Acg5akzYWI7d23yJH7V22XS2sLB9XpocdmEdnEzXX+zNjXyzYNj7q4uIsfAXIv+dRM7TeHX/svRkrJmliH2P1R12uUOnOT+0DktoWfFYZS0ROaaMalCdS6D7nUjpr021VKe12k7B4x0HZ/SU7hXEWgbMvfibVlHT8S+fl/4J2WZpLCy2J/T799ZpznJI4uPTUN/vy9GXDA41JVzRsGH5jyI6Gu0oYinXjtU3dHAVqFSjLZmrM2K3GkUAoDT4vgu2iaPYkd0+DDUfnUbGYdV6MqfP1JGEruhWjUXAqHC+IvA4lAvpkkTxAOtvAg151Up2bpS5nrGHxMtmOLp66Wkua5rr+x0XC4hZEV0N1YXBqFJNOzOlpVI1IKcXozLWJmKA51xJMuJnFrfWZreoBv8alvWMX1FDTtGtVj/AOV/FHRvY1pBiRfTt729UX+z5VMpu8Uc3jI7Nea6/wBnQazIwoBQCgFAKAUAoBQCgFAKAUAoD6KA41y5GUh7M2zRO8bWvurG+4FdjlM1LCxXK/qclmkXHEy67PyHMq3w0m2lm18mB/QVnmkdrCzXveY5bLZxMH73HYo3zANtcA/PWuLOvPVAcT545YfBTPIik4WRrqw2jZt0bwF9jta3WtFWntaotcvxqpf9Oe7h1FfwuIaFxLHr95ejD+fga3Zfj54WpfhyMs5yiGNp7Ufq9++stS8YR0Vou+z6KmxuN833QOp/W4rt1joTpqVPVvcvzytxfroebywc4TcamiW9/jnfgv2beEjZV77Z2OpOw9FHRRUmlCUY/O7v3u6iPVlGUvlVl739ZmrYaxQFI4lhzFiJFOzkyL533G3Q9K4POsNKliHLg9fH9npPwxjY1MP0XFfi3oS/JWLKu8BPdI7RPLWzAfkbetU9ZbUVLuOmy+XRVpUOD+ZdXNFvqMXIoChcxODi5bdFQH1tf96lL/TXeUknfF1Lco+hfvY5/Q4n/TD/AIFqZS+hHNY7/cSOg1sIgoBQCgFAKAUAoBQCgFAKAUAoBQHJJJETG4yMMATiGYKW17wBJAP4ia6XJKsVTcG9b7u5HO5zSk6imlpbf3mDmI/4NL/Casswf/bT7CvwH+4h2nXcL7ifwj9BXEHZGWgPE0KupV1DKRYqwBBHgQdDQHFOfOWfoEgaIhoJLlULXaMje/Ux3I73S9jrYnTUpKWqLHB4+VFbEtVw6v0VzCO8TdpG3ePvDow3t/bWzB4+phqm1H32m7MMmhi6V27y3/1714lz4XxNJ1upsR7yndT5jw867vCYyliYbUH3cjzXF4Orhp7FRG7UoiigNDjPDFnSx0cao3gf5HqKh43BwxVPZlv4PkTMFjamFqqcH2lOwuKeN1kC/WRMQy7X6Mvyrz6pS6Ocqc9Pyeo0cS69OGKpK8o8Oae/xW46Nw/GpNGsiG6tt+hB8wagyi4uzOloV4V6aqQ3M2axNxznHziTETONQXsD45QFv+VS5K0YrqKClLpKtWotzlbwVjo/sb1gxJ6dva/oi3qZTVoo53GyUq8muZ0GsyKKAUAoBQCgFAKAUAoBQCgFAKAUBG8X5fw2KFp4Uk8yLN8GFmGw2NAROH9n+AUqTE0mX3Vkkd1H9Umx9DpWTnJqzehioRTulqWisTIUBHcX4p2WVEXtZpNIogbXtuzH7Ea9WO3mSBQHjhvBwodpiJ5ZRaViNCv+TVT7sQuQF66k3JoCicx+zNlYvgSMp3gdjp/A56eTfOtc6SkTcNjqlDTeuRQsbhpYHBkSXDSAlQzKQCRuA3uuv5V8ozrYeW1TZKxLwePhs1dH1/n+iXwfNFgBNGQfvJ3lPnbcfnXTYb4gpSVqqs+r3+TkMZ8NYik26eq98f6JzB46OUXjcN+vxG4q8o4ilWW1TlcoK1CpRls1FY2K3GkrXMnC2DHERgHu/WLe1wPtDzArnc6yx1b1ocFr3cfA6bIM4/iy6Keqe736dpEYLFPEe0gYrfUqfdb1Hj5iuQbT+WZ6BGEorpsM7N624PtXAl+J8zvLH2ccbRlhZ2Y7eIW2/rp6VjGnGDu3c3VsZWxEOjhBxvvb4dnPt0I/gnCWxM8WGiuMx77AXyRj3m9fC+5IHWt1KO3LaZX46ssPSVKno/t+zvfCuHR4eFIYlyogsB+pPiSdSfGpRQG3QCgFAKAUAoBQCgFAKApi8yT/AExoQVKiZ0CGFluiJmLCYvlZwSO4FJ/WgM+B5uZ1iPYhg30dJG7SxWSdFcWTJ3lCsDe41NrbkAa0PNuIMEB7GLtZVgcEyEKVlkEZuAl0bMdB3rA31IykCU5i43Jh3ZFCkyRf4PcHWfOI8rWPuntIz02bWgMGN5uMf0i0EkiwK95LOql48t1LGPIt7m1mY6G4GlwPOL5olSQp2CAxtKJR2pOiQiYZDk1JVhe4FiLa70B6bmh1cB4QGeOFo0ElwWnlaNAz5Bl2BNgba2zUB9xfMrxSsrx65Icsa5n+skaYEZkRmZbRXuEJ8r6ACSfiz/R45Fw8vaygBYWUgqxG0htaNRqSx6bC5AoD3wjhfZZpJG7WeT+kktbbZEH2Y16D4m5JoCSoBQGPEQLIpR1V1OhVgGBHmDoaA4rzjy32ONePCJ9WsauY83Vi18t+ml7XrRW2OJbZa8Q2+j1S3q/PkVvEYYqSZIZUtuxRh694bjzrXBzj9EvMl11QnfpqTXW4/dHqDiLL7mIcDwLA/k1TaeZYynopP1K2pk+V1tU0vBfhn3E8Qd1yviCyncXUX8tNbV9q5njKsXCTduw+Usly2lNTUlp1oz4DBzTW7CCaUHQFI2y+GrbAVAVGT3lrLM6ENI3fYvyWbhHs6xk2spXCL0vaVz4d1TYD1IPlW2NBLeQa2a1JaU1bzOi8q8rQ4FCI7vI3vyt7zeX4VHgPzrckloisnOU3tSd2TtfTEUAoBQCgFAKAUAoBQCgNV+GxHeNff7Tb7ZGUt/ERpfwoCNm5XhaWOTYRmMogVAF7IHIAwXPlF72udyNjagN5uDQFQphQqFCAZdlU5lA8AG1FAbGIwiOUZ0VijZkJAOVtrjwNAYJuEQOzs0MbM4KuSouwNgQfG4VQfQeAoBiOEwOSzxIxJzEkaklchN/NAF9KA9S8LhYENEjAoqG6g91TmVfRW1HgdaA8/wBx4MuXsY8uVVtlGyEso/qkkjwJvQG1BCqKERQqqLKoFgANgB0FAe6AUAoBQHPeYjbikgNgWw8ZUX3AZwbfGomLWiOh+HpJVJpvWyFQDqjb9n/BsPJhC8kEMjGaW7PGjHRyNyCdquIfSjzrE/60+1+pZ4uBYVSGXDYdSNiIYwR6ELpWRpJCgFAKAUAoBQCgFAKAUAoBQCgFAKAUAoBQCgFAKAUAoBQCgFAKAiuOct4bF27eIMwFlcEqw9GBB31sdKBO24jD7PcJ1OII6gzya+R1rHYjyN7xNZ6Ob8WT3DOHR4eJYoVyRrey3J3JJ1JJJuTuayNBtUAoBQCgFAKAUAoBQCgFAKA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VExUXGCAYGBgYFxoYIBwbHxwcGiAbGxwgHCggGRolHBsbITIhJSkrLi4uICAzODMtNygtLysBCgoKDg0OGxAQGzQmICYvLzA3MjQsLCwwLiw3LC8sNzUvLDY0NCwsLzcsLDQ0LCw0NC80LCwtLyw0LCwsLCw0LP/AABEIAMwA9wMBEQACEQEDEQH/xAAcAAEAAgMBAQEAAAAAAAAAAAAABQYDBAcCAQj/xABJEAACAQIEAwUECAIDDwUAAAABAgMAEQQSITEFBkETIlFhcQcygZEUI0JSYqGxwXLRM4LhFRYkQ1NUc5KTlLKzwtLwNYOi0/H/xAAbAQEAAgMBAQAAAAAAAAAAAAAABAUCAwYHAf/EADoRAAIBAgMECAYCAQMFAQEAAAABAgMRBAUhEjFBURNhcYGRobHwBiIywdHhFPFCMzRSIyRicpKiFv/aAAwDAQACEQMRAD8Av1AKAUAoBQCgFAKAUAoDX4li+xhklyluzRnyrucoJsPM2oDnOB9pMpkQyCExE3cRI7MidWLZ7WXqSovUeFeUpWcbIuMTldKlQVSFZTla9kr6cdb6W60jpkUgYBlIZSAQQbgg6gg9QRUgpzFiMZHH78iJ07zKv6mgMacVgJAE8JJ2AkQk/C9AR/OPHDg8MZFXPIzCONSbXdtvW1ibeXxr43ZXMoxcpKMd7Ibkbm6TEyPBMB2gUuGVcmgKgrIhN1cFhqNCPC2uulUct618u4m47CRoNOEtqL7pJ8pLen6l0raQBQCgFAKAUAoBQCgFAKAUAoBQCgFAKAUAoBQCgFAKAUB8ZQQQRcHQigOTTRxYbGyYFXEkTqWRbljHobwsbnQKLi/SoeJp2+dHRZLjNp/xqmqe78dliMweJlUrhMTisRGEOWFUPZo67DvKLk+ROmgrKVaTjtQ/o1UMuoQrdFiW076cFJdvPqJiLl/DL/iVY+L98/Nr1Edao+J0EMtwsN1Nd+vqYuI8LwyRs30VXt9mOMZjrbS1jX2FSbdtrzMcRhMNCm5dEn1KKuaGCwjqO2xLOsEV3igdzJk0AzG/2tNBra/Q1unVclsR1fMrcLl8KEniqq2YrVR3tdvXyX3L57O8EDC2LYqz4nXu65I1uFjv94a5vPTpUunBQjZHP4vEyxFV1Je0W2syMKAUAoBQCgFAKAUAoBQCgFAKAUAoBQCgFAKAUAoBQCgK1z1xx8PEkcNu3xDdnHf7Itd5P6oI+JFYykoq7NtCjKtUVOO9lEPCCjYZUXMFkMkkhIuWykXa5uSxPwqv6Xa2mzsVgeidKFNaJ3b7vHXyJ0itBa2TPtfAKA0+LQhoiCwUAq5J2ARg5v8ABazg7SI+Kgp0mm7Wafg0/sa/K/MsOExZjE6HCz3Y98ERS75vwow09fSrChKWzaSOQzSlRjV26Mk1Lk72f4L5/fdgf87w/wDtF/nW8qx/fdgf87w/+0X+dAP77sD/AJ3h/wDaL/OgPvFuPKmHWaDJiDI6pEA4CsSTfvWOgVXOx92gPiczwlY275DpHISFuEWU5ULm+l200vaxJsNaAxpzOrSQqkMzLLJJHnsoAMefMQM2ZrFD02va50oDd4PxmPE5+zveNgrA5TuLixVipBHgdNQbUBI0AoBQCgFAKAUAoBQCgFAKAUAoBQCgFAc+5vbNxSJTa0eFLjTW7SFT+S/majYp/IXeQwTxLfJP7I+VXHYGlDHLipzh8O3ZhBeabLmyeCKNi59dNal0KG180igzXNXRfRUXrxfL9jm7guH4fCsspxeLZ3yC+IMQGhb7K6DTQWPwqfSoQlJR0Xac3PGV3q5vxZp8NwTyYVsbgxKAjssuFkkM2YKBcxsVDB7G9rdPgcK+Gjdx4riiRg80rUZKW05Lk3f+jfhx8bIr5gFcXFyB+tVbg07HawxFOUFO+jNPmBFkw0hVhdRnVlOzJ3tCNjpWdFuM0RcwhCthZpPcr+Gp0zg2L7bDwzEAGSJJCN7FlDW/OrQ4Q3LUAtQGjxHhEM5QzRrKEuVVwGW5FrlSLEgbeFzQGnFyvhlygKwUW7odgpAkMqqyg2Kq7EgdBptpQGb+4EOWNbNaN3de8d5c+cHxVs7C1AZeFcIjw+bs83eCg5mLaIMq77WWw+Hje4G/QCgFAKAUAoBQCgFAKAUAoBQCgKfzhz/Dgm7JVM81rlQwATwztrY/hA28NL7aNCdWWzBHxtIrA9r79cItv9Mf+ypbyzEcl4mO2i6cnc3xcQD5EeN48udWsfevaxG+x6CoVSnKnLZmrMyTuV7mx7cXUeOCH/Oc1DxX0d5e5A7Yhr/x+6POIkyqzeAJ2J2F9hqar0rux1lSWzFy5I8cpcz4TBYKNS5nxEt5pEiXOxdjs1jZSBYakbXtrV3Tpyk9mCueb1aq1nUfeyL5t5kxOIRA8cUEJlSyE5pCc4IJOgBAB0HQn1qzhl1WjsVallqtOO8rJY+lV2qcLvR68NxocLwruJQZp1jM8v1aSFVN2sSQNTe1tasaOWUq051Kl/ql6+JX1cxqUYQpwt9MfQ2YOAYddolP8Xe/W9WEMuw0N0F36+pBnj8RLfN92h8l5fw7X+rCk9VJXpbodvKsamWYWe+HhoZU8yxUN02bWCXEwqqQ4ydFUZQpCOAPAArpUKWRUuEn5EtZ1V4xXmbI4lxBTdcaW8nhjI/ICtcshVvln5GyOdy/yh5nyb2j4nDSImIjglB1Yx5lbLtexNgd7eNjtVfVyqrCewmm7X9/bsLTC4yOIi5JNHS8Bi1mijlS+WRA630NmAIv52NVhMM9AKAUAoBQCgFAKAUAoBQCgFAKAUAoBQHJvaBwCM8Ruwss8WYFbqc6GzfhJIsf/NbPK4Rq1HTk2rrem07+hX5jWqUaaqQ5kI3J8XSSUepU/tV+sva3VZeKf2KlZxV4xXn+Sw8hTwYHEzo8qRo0KMWkcAs4Z9rkDYnQDoK5/NKKpVkk76Xu+Luy3y7ESr03OXP7I8c3cxwTY3CSYcmRRmhkexVDnylQGI7xBzG3kKqq9KTpOVtOfWXuVYmNLGRjfV6WvwehJkX0NVJ3rV1YrHKEajCoQACc2YgC57zb+Olek5TGKwsWlq7+rPCM0lJ4mSb009EZsbhHlnjuAIoznvm1Z/s6dMp+dba1GpWrwuvkjrv3vh4GulVhSoyt9ctN25cfE2OHYZo84YqQXZlte4DEsQfia3YelOntKT0bbXe76mqvUjU2XFa2SfdpobE8yopZyFUbkm1bp1IwjtSdkaoQlOWzFXZHxcUdxeLDyup1DHKgPmMx1FUVX4hw0HZJs6HD/CuPrR2kvfkbPChi8TGssGELRtezNKiA2JU+e4I26Uln0f8AGHmR45JL/KfkZ8RhMbGCZMFIVAveJ0l/IEE19hnsH9cGux3/AAJ5JNfTNPtVvyVDE8LxGMxTdhDK1youyMoXQDvEjugG/wCdaqmZUb1Jxer3adS+9yyweHlSoxhLfr6/g73w7CCGKOJfdjRUHooA6+lc+TzYoBQCgFAKAUAoBQCgFAKAUAoBQCgIrmnjH0TCyz5c5QDKPFmIVb67XIv5VlCDnJRW9hnO+Gc4cQxKF1nihysVIWANfQG92Y+NXNHJnU2rztZ23dSfPrKvF5l/Hmo7N7q+/wDRqY7FYiTF4c4ibtiFky2jWMLot9BuTp8hUnDYD+LiofNe6lwtyIOIxv8AJw0/ltZx43JOr8pCHlgU40ZlVrw3FxexDW6+Oaq2VOMsb8yT+X0f7LCM5LB/K2vm+36M/HcMWgYJoyWdbeKnNpb0tWeY4fpsNKC92McuxLoYqFTrJjAYoSxpINmUH+z4GvM5R2W0e60KqrU41FxRXMFO0M08Ahmls5kHZxl8qNY3NjcKCbX9a6/KM1p0aChUvvPLfiHKKjxs3C3vX9dxLYPFpKuZDmG3hY+BG4NdPRrQrQ24O6OTq0Z0pbM1ZmatpqKxjeJwviLzSBY4XCqmUtnbXM7ADRU0AvuTp9q3H53ipVpOnDdHTtfH8f2dn8O4elQnCrW46vS9lw/P9FtwWOjlF43V7b5SDb1G4rlZQlHej0+liKVVXpyT7Cweyz/0rDf+5/zpKtzzotdAfb0B8oBQCgFAKAUAoBQCgFAKAUAoBQCgFAVr2j4V5eHTrGpdu61hqbK6sbDrYAmttCahVjJ7k0fHuOV8sY+KKGzSDM7khBdj0UCwubm1/jXT0MdQpqUpTWrb56Ky87XOex+GrV63yRdkkr+f3NyLENLi4/q5IxHGzfWLlJD2ANr7G1xXyhio4vFRlBaRT39djVWw0sLhmpvWTXkTlXBUkenD5p8cqQGNW7AktJewXOoJAG7aiwqhzPFSw9dShv2beZd5dho4ig4z3bV/ItcPs7Vh9fisRIbahCIl6dACbepqlqY/EVPqm+7T0LingsPT3QXr6kFBgxhMVPgxogPbQgm/1b7qPEK2lU2LhqpHZ5BibwlRfDVdnHz9TxxKeTDSpjYRmaIESJcjPEdwdDsdR4b9Kxw1TZey+JtzvB9LT6aO+O/s/X5ILgvFXmxc7FUQTDtsqXsDcLpc7m9yep8K6vIK7dSdPha/erL7nnvxDhOihCber5cnf8eZL8WxJjhkcaFVJHr0/OugxdV0qMprgjncNTVStGD4sqUXC8QqrfDyai9xYknzF7g69a83m4yk3tHruHjWo0ow6F2twt6cDTfKr6hoZBrrdGHnevq20tNV4mtvDTl83yT/APlotXKXOs2BRYSiz4dSbAd11BOY5Ts2pY2O5O4rbGsno9CBXyycVtU3tLz/AGda4HxyDFx9pA4cbEbMp8GXcH9elbyrasSDMALkgAbk6UARwQCCCCLgjUEeIPUUB9oBQCgFAKAUAoBQCgFAKAUAoBQCgFAY1gUMWCqGO5AAJ9TuaA5fjSWx+Ncm57RUHkqotv1rpsigujnLrt78Tnc6m9uMeq/vwPdXpSEn7O4A2KxkptdRHEvkCC5+Zt8q47N5uWKkuVvS/wBzrMqio4aL539S9zSqilnYKoFyzEAAeJJ0FVpYnIufubYJcTA+HJYQMRJMPdZWIBQC13GhN/PTxrVUtJbPEnYJ1KU1XWkU1d9V7PtJw2I8QR8waq9x3mkl1FB4RD2OP7He2dV/htnW/wAK6jIqn/cp/wDJeftHmXxLR2KDp/8AB/8A5urepP8AMqk4WW33b/Ig/pXT5km8LO3I5HL2liYX5k9E91BGxANeYPQ97i1JJoxY2KMqTKqsoFzmAIAGpOvpX2Llf5TXWjTcW6iTS5q5VMTwSGTM2CkXMNWivcH0vqv6elSdt7qi7ym/jU23LBSV1vjfR/j0IbDY6aEs0MksLGyyqjlGIU3te3veBt1PmDuhJw+V7uBXYihHELpYq0l9S4+m/kWH6XhZlUz4yeYEA5JpiQDvYgWFwT51hKdfdY30MPlaSk536m93hYuvss4jI8DQMhMUOkU9mCyKWbQXAuV20v8AuZcW2tSgqxjGbUXdcy8V9NYoBQCgFAKAUAoBQCgFAKAUAoBQCgPjsACSQABck6AAdSegoDhnFOYj9KxTQKsiPMWVySARYLoLXI03qdhs2/hwcFG93c1TyKePkql7JKxHz8wT9ZIo/ILf9TX2Wf4mf0ry/s2L4XwtPSrU17f6PnDuZcRAXMWKyGQgv3YzcgWG6m2nhVbVxNarJzmrtlnTy7B04qEKlkjBjOJPiCO2xDzkbBnJHwXatEqlTlYmUMJhL2Utp9v2PBQWtbTa1aLu9y0cIuOxbTcWfkziN1MDnvRju36p0+W3yr5Wjf51x9TPLKzjfDTesd3XH9bjzzHggmJgxI6usbD1uA1/Lb5VYZNX2MTBPn66fcpfizBbWHlWjys+7X7W8CSx8OeJ1P2lI/KvQK8NulKPNM8soz2KkZLg0ZuX5S2GhY75Bf4C1eV1VabPeMBNzw0G+SNyeIOrK2qsCpHkRY1gnZ3RJnBTi4y3PQrKYGaKZbKXKMAJLCzRtoQ2uhAufUA+VbEkr23PhyZFqSnJRU03OLVpW+qL0d3w6+tJrfYwc6YHI64hR3T3JbD/AFWP6X9B1rbRe1HY8CBmEOgqrEJfK9JfZ/byJb2U8RCYl8M9iky54wQDZ194D1XX4CpdGV46nP5jQVOreO56nXQOgraV5hgxSOWCOrFGyuFIOVt7HwOu1AZqAUAoBQCgFAKAUAoBQCgFAKAUAoDkntL5sMzthIWtDGbTuD77D7A/Cp38T6C+upPZ0W8m4PDKq3Kf0rf79Sr8M4O8yhiexi6G3eYeXRR51aYDJJVl0lV2Xr79og5n8SKm3Rwy3e/aXiT2DwmFj93sr+JZWPzJvXR0aGDoq0NnyZyNavi6zvPa8zeSGMi4VCPEAGpihTkrpIiuc07Nsw4zhcMos8anwIFiPQjUVqrYOjWjacUbKOKrUpbUJMhMfy2yAtA7NbXs31v5KenxqixmQQ2XKi9eXv31nR5f8T16clGtqvfv7ENDOwZZY9JEOgP5qR+Vcs4uDcJncdIq8I16D+Zbvwy2cVxS4rAPJGSCozeBVkIYj1AB/WtVK9KsiZjJwxuAm48tVya1aZIQSB0VujKD8CL16jCSqQUuaPE5xcJOPJmDk9r4SPW9sw3vs7WHytXluKVqsrHuWTScsFC/X6smqjlmKAhF4mk/1ToVWVWUG41028iRcj0rYtG7PVESb6SnFVI2jUTSd+q/c2rtdhSEZoiLO6NDJlLISrAA5TlI1BtU1O07rijmqlPaw6jP/CVn2J29C+HAOVu2PxzIRc5sS1iN9dNq0/yqm6xZLI8Jba2nbfvX4Nj2eEpjXXBqXwjKBMwuUR1U5SrFu8TcAgX3qVRc3H5yizKOHjVth3p5ePE6hW0rxQCgFAKAUAoBQCgIDjfM64eRkMTyBIxK7K0YyqSw0DOGc9w6KCdqAzy8y4dAxdyuVpAbI76RWzsQqkqouNTpqBfWgMY5qg+tzF17NnHuMQ2RBIcpAylstzkvmsCbW1oCWwWJEsaSKGAdQwDAqRcX1BAIoDNQFb9oPHThMGzJpLIeyj8mYHvbfZAJ9bV8bsrmUIOclFb2cV4fhO0lii94Xzv1uBqb+p0rbldB4jEq60+3vTvJee144PBdFB6+/vr3G/zniGzpFqEy5rdCbka+NrD5112ISnV6OX0pJ24N387W8zk8ppx2XU43t2f2Vu1fdmPItix8mYh87R3JjClrdAbjbwvrpXzDLo62xDdZu3Barwvrp1FTm1OGwqn+V7dqLfViUIoCs8zcNykzoNP8aB4ff9R1/wD2ubzvLVNdPBa8fz+fE6n4ezd4eoqM38r9/wBeBEQ44wiW2sc0bKR4MVOVvidPjXKRW1ZPemdvXn0ClOP0Ti0+1rR9+4unC/6GL/Rr/wAIr0jC/wChDsXoeS4n/Wn2v1MfLS5WxCdBMSPLMoa3pXn+dU1DFyS98T1r4SqyqYBX5/b9E5VSdQKAgm4EwkBVl7MSLIAQbizBio8iQfS9bNpX2uNrEZ0qmx0Ka2dpSXNWalZd+7knYrnMEFsVMOjBW+a2P5it6fyRZVVKf/cVocHZ+KsXzkDlXB4nBQzSo0r2KkPK7KCrMtgoIAFrGxGlxU5Jb0ctOpN/LJt26zoWGw6RqEjVUUaBVAUD0A0FfTWeywuBcXOw9KA+k0B5jkDC6kMPEEGgCSqb2INjY2INj4evlQH0sLgXFzsPH08aA+0AoBQCgK/xzl/DzS9pK4SVlSOJroGVkdnBjuLliWsRqCANKA0OM8ryMJOwfvSLOjsXC27fKxUr2bd0EA6ENbxvcAby8twyxi0rOrO8uZSpB7SEwHKbEZcrEjzoCbwWH7ONEzFsqhcxABNhbW2lAZqA5P7XccWxUMF+7HGZD/ExKi/mAv51pru0SxyyntVr8lf7EDyjHd5n/hQfmT+1dH8OUrQlPs9+hzvxZW2sQocvf5JvH8OjmAEihrbHUEehGtdBVoQq/Utee5+KOao4ipRd4OxGvyrAToZB5Bh+4JrU8Jym14fdNktZrXS4eBJ4DARwrljW3idyfU7mt1KhCknsrf4vvIdbEVK0rzZs1tNIoD5IgYEEXBFiPKvkoqSs9x9TcXdFCx+CMTPCdrExk9V6fEGvP8xwjwtfq4dh6Zk2OjjsI6Uvqt789UW/gEubDRH8AHy0/au2wE9vDQfV+jzzGw2cRNdf7NLh/EhFjZ42BySMlm6BymgOn2tf9WuMz6lfFSa96I9D+EcZ0eHUJ7m7X5O7t428i11QHdigNLEJOWOR4gvQNGzH5hx18qzThbVEepHEOXySSXWm/uih8TaRsRMSyFgwUkA27otoMxt6X3vUp7KilYo49NKvUltK90tz4Lhrp+ToHstGLbCSCKWBUSd1tJCzm+VGNisq6XbYgnfXwlw+lHPYhNVZJ82XD6PxD/L4T/d5P/vrI0mPjAmTE4aZYXnCRyo/ZlBZn7Gxs7jQ5G6mgIjjPDcZM2J/pQkkLiNAwykNh8oif66wcTa3CH+PKSKA3OX+GPhfpZWKQ3CNEDKXDkQqCozSHK3aBhc20trYCwEJBy1i40EbpnUyYedzBKykukgEpJLITI6kNcaXS+hAoDem4PjDCuVpu2K4nMWnY5S2YQ279l0tbLtpfagPWKwmMmlZsuIijZyQvbZCF+iZQO5JoO3ANgd9aAmeWcPOnaduXN1iYZ3zd8xjtbanKM/2RZR0FqAnKAUBUua+EYrETB4ezVYYwY897tLnEhyZWGUjs0W7gjvNpa5oDHwzgcwxIZo5Ei7XESt9doTIY2iuqyEtazixFgR6GgMPD+G45EjRkck/RCzdshydm47ZWu9ySNe7cML630IHjBcExiIn9LmCQE3xGb6wYhjLvIQfqCB4EaDXSgLVxNMUWH0d8Oq217WORze/TLIoAtQHFOdJZ24hP2jxs65EJRGVdEBsoLE6Em9ydfKo9drS5b5XGp8zhbhvT/Jk5Yin7HMhiAZ2PeViTra+jjwrrcpp11hk6bST5pvq5rkcTnFWjPFy6S7fU0lz4p8+ZL5cT96D/Uf/AL6stnF/8o+D/JV3wvKXivwbsd7DNbNbW2gv5eVS43streR5Wu9nceq+mIoBQCgIPm7DgwiS3ejYG48CbH4fyqnzugqmGcraouMjxLo4uOujMvKb3wsflcf/ACNb8pltYWPf6kfNIbOKmuz0PEmAWabEx6AvEhB/ECwDfDSuZ+IWoYpSXI7T4RpfyMJVpN9nU/7JfgGPM0ILaSKSkg8HXQ/z+Nc9Vhsy03HcYHEOtRTl9S0faiSrUTDy7gAkmwAuT5V9PjaSuzmglztI42eRnF/Am4qXU0suSKDCPajKfCUpNdjZ1n2RQ5cCzXvnndj5Wyp/01Mh9KOaxDvVk+t+pdqyNIoBQCgFAKAUAoBQCgFAKAUAoBQHEfaDhTHxKfwkCSr8Vynp95TUbELcy6yip9UO8coS/VMnVHI+B7w/euyyKrt4bZ5M4T4goOljJdfv0sTUsqqLswUeJIA+Zq4nOMFeTsiljGUnaKuxDMrC6sGHiCD+lfIVIzV4u/YJQlB2krHuszEUAoBQHmSMMCrC4IsQeor5KKknF7mZRk4tNbyI5Zg7NZYgbhJSAetrKdfOq7LafRRnTW5SfoidmFTpJQqPe4r1ZsRrbHqfvQMvycN+9UPxPD5oy6vz+Trvgep/1Zx7ft+DDx7PhXOJhAKvZZlOgv8AZe/Q9L+fnXN07VFsS7jscb0mEqfyKS0dlJcOpm5wrmWKYhDeKQ6ZG6n8J2P6+VYToySutUSaGY0qktiXyy5P7PcyP52xrdyBTYOCz+OUbD0Jv8qyoqyczRmc3OUaCdk7t9i4d5WoZVPu9Om2nT4VnKMlvNNCtSqK1N7u4677JJQcBYHVZpA3kbhv0YGpsfpRy1f/AFZdr9S6VkahQCgFAKAUAoBQCgFAKAUAoBQCgOc+2HhhKQ4pR/RHs5D+B9ifINp/W+WFSO1GxJwdboqyk9xz/hGK7LEKx92TuN6/ZP7VNyPF9DX2XuenvvPnxRgOkpdLHevfp6GTnOJ+1Vjfs7WXwBG9+gJv8fhXTYi0a+1U3W0fBP7N37zmsplDo3FfVfXsILDztG2ZGKt4j9/EeRpKjFvaWkua3/vvLKpCNSOzNXRd+XOKNOjZwAykAkbG/W3Q1Jw1WcrxnvXFce7gc5j8LGhNbL0ZL1KIAoBQCgIrh3dxOIT72WQfEWJ+Yqvw/wAuJqw52flZ+ZOr/Nh6UuV1539CN5yDK0EiGzKWsRvewIHpofnVZ8QwWzCT3ar0Lb4cnJVZKD13ruuZ8RxyXEBgkcZhIynMTma472UjRbXtqDtXGPYpNbTdz1Cn/Kx9OTpRjsbtW7vnbl3kHHwp5VcRFmkjIvE4UNY7OrA200uPj1AqQpwVpcHxKeeGxE1OlvlHfF2v1NP35pGbjWIeXEZAuaRVEIG5ZhqzHwW99fDX0+RilHq3mytXnOu0leSWwlxb3t9S99kvxvgRXDRutjLAgDW+0oGo8dNx8a1wqKUmnuZMxGDlRoQqR+qC161xX4Jr2O8RtPPBfuyIJl0G4IVtd7kMDbyO3WXSfy2fA57MIpVduO6STOrVtIIoBQCgFAKAUAoBQCgFAKAUAoBQGvxDBJNE8UgzI6lWHkfDwPnQHA+YOCvhJmw8+o3jfYOnQg/eGxHjUapBxe1Eu8Hiadan0Nb+/wBnzC8TljBXSdD9mQ6/BvDyNWeEzurTWxV+Zdfv8lXj/hiE5beHey/fvgO0wTaukkB6gXK/C19PgKtqOYYKS0bj1b13b/RFJVweZ0NGr9fv8ss3B8HFGl4TdW1zZs16u8PCmo7UHe/G9ygxVarUnarvXC1jeqQRRQCgPE8yopZjZQLkmsZzjCLlJ2SMoQlOSjFasrHCOIGXFNM9kQREC9hZcwtmN965/A43+RjJ1JaRSty0ut50GPy94XB04b3J358OBsc0SLJCjxsrhJBcqwOhuLaeorZnThWwu1Bp2fB398DHIHOhjoqaavz04/2RfAoZSzpEyXBzdm9xdT1VvG+lq4qrCE4qUvE9Ly/EYnD1Z0qLVr32Xpo+MX7RZOC8KlWczShEsmQKpzE3INybDTTatPyxhsRd9blilWrYn+RVio2js2Tu3rfV6dxK4fhkSSPKq2d/ea5Pn46fCvjqSaUXuNlPC0qdSVWK+Z72bTKCCDqDoRWJvaTVmc/wU7YDGq2toJQTbrC+413OU2qxpzu0+fqcZjcO4RlT/wCD0/8AVn6EBvqNqkFQKAw/Sk7Tsr9/Jny2Puklb3tbcEWvegPGO4hHCjvI4VUALdSAdBoLk3OgAGtAYE45AYmmEg7NPfazd3bRltmUi4uCNNb2sbAbH02PO6ZgGjCl73AUNfLcnTWx0v8AqKAymZQbFlB8Li+gufy1oDWHFYez7USKyZcwK3Yka6hVuzbHYdKAyYzGxxKzSMFCgFtzYE2BsLnfyoDOGFyLi43F9Rfa/hQH2gFAKAUAoBQGtxLh0WIjMU0ayI24YfmDup8xYigODcK4E0kCSJKQxBurDMNCRodxt51b0skhiKEakXZv8++ZCfxFXwlaVN6xX498jWxmHkh/pUsPvr3l/s+NVOLyqvh9ZLTmdDgfiLDYn5Xo/fvieMDiGiOeFhY7r9lv5Hzr5g8xrYWfVyPuYZLh8dT2qdr9XvTsLFBzPCR3w8Z8CpPyIveuro55hZxvJ2OHr5DjKUrbNz03M0HQufRG09bis5ZzhF/l5GuOSY2Sb2DbwnGIJNFkW/ge6fkbVKo47D1fomvQh1sFXpfXBlY5g4iZZSmpjRsoUa53H7DauazbGVK9b+PT3L197jqslwNDD0f5df3x8OfganEeDToBI63BGoXXL/EOu+4vWyhl08IlOrHajx427VxFTOKWMrPWz3Lhp1EbHLlDZbWZSrDoR6eINiD4ipVanRlRlUo23dzXZzW9dZ9lDaa2uDv7+/USsbSYWZSdXj7w/HGd/jb8xXO43BvD1HTluZc5ZmLxFONWH1QvpzXFfg6LgsUssayJqrC4/kfMbVUSi4uzO2o1Y1qaqR3Mz1ibCObhCkk9pPr4TyD/AKq2dI+S8ERHg4t32pf/AHL8lZ5w4OsfZyBnIY9m+Z2Y6i66k3A0NSKNRtNd5U5jg4U5wnd2b2Xdt792t91yxezaZZy2GnnxYlQZo8uJmRTGLDKAHsCvhbb0qXCe0rnO4rDuhUcXu4dhfRyzH/lsZ/vc/wD31mRz5xHBYkYnt8P2BvCIiJS41Ds9xlU6a0BF4vlBnM5zIxkLlGZmJAeVJCpW1gBkAB16bW1Al+H8FCpiYnCGOaSRu7ockl7qwtYEAkaE/DagIhOVJfo6K8iyTCbtZDdkWS0RgUE2JWyZTex1B8aA9R8oZWJHZ/02HdTYlhHDEkbLcgnUK1hc6MbnU0BrwcmyDDyxnsM7YRMMjC5sVMl2JyXUMGUkC+oO9gSBu4rlp2GIUdj9azusjA9p35EfIxtoihMo3uAg0y6gbXBeAGGeSViGzGTK2ZsxEknaEMvujLoL3N/w7ECeoBQCgFAKAUB8ZwASdANSfIUBxrlYf4LF6H/iNdplf+1h3+rOQzH/AHM+70Rm4tF2hghO02Ijjb0LX/atGdTccNbm0vv9jdlEFLEX5Jv7fcsHOfs+R1efBjs5hd2jv3JOpAH2HPS2nSwvccfKClvOxoYmpRd4vu4HLo5gVzDwvUJxtKx09Oup0ukXIluE8BE0SyPK92F7IQAB4bG5rrMFkdCpRU5vV8rfs8+x3xHi415Rhol2/o9YjlEk2E3d/EgZh8bi9bJfD0VO8J2XZ/Rq/wD6SrKns1Ipvn+7XJnDcHhSQyKnfJvc62J3sOlXFPA0KdR1FH5n70KOpja1SmqcpaI36lkU0MRwWB2zNEt73uLi/ra1/jUSeBw85bTjr4em8lQxteEdmMnbxIznCPSF/B8vwYfzFVPxDS2qMZ8n79C7+GK/R4vZ5/19zY5Fn7ssX3GDL6MNh8QfnXF19UpHpmVvYlUo8nddjLTUctxQGnxfBCaF4z9pdPI7g/O1Z05bMkyPi6Cr0ZU3xXnw8zneGldckiEpNGbqw3Dr+3lUtS6OfUc/KksXh1f6l6o77ytxkYvCxTgWLCzDwcaMPS408rVMOcasStAKAUAoBQCgFAKAUAoBQCgFAKAx4mPMjKN2Uj5i1Acg5akzYWI7d23yJH7V22XS2sLB9XpocdmEdnEzXX+zNjXyzYNj7q4uIsfAXIv+dRM7TeHX/svRkrJmliH2P1R12uUOnOT+0DktoWfFYZS0ROaaMalCdS6D7nUjpr021VKe12k7B4x0HZ/SU7hXEWgbMvfibVlHT8S+fl/4J2WZpLCy2J/T799ZpznJI4uPTUN/vy9GXDA41JVzRsGH5jyI6Gu0oYinXjtU3dHAVqFSjLZmrM2K3GkUAoDT4vgu2iaPYkd0+DDUfnUbGYdV6MqfP1JGEruhWjUXAqHC+IvA4lAvpkkTxAOtvAg151Up2bpS5nrGHxMtmOLp66Wkua5rr+x0XC4hZEV0N1YXBqFJNOzOlpVI1IKcXozLWJmKA51xJMuJnFrfWZreoBv8alvWMX1FDTtGtVj/AOV/FHRvY1pBiRfTt729UX+z5VMpu8Uc3jI7Nea6/wBnQazIwoBQCgFAKAUAoBQCgFAKAUAoD6KA41y5GUh7M2zRO8bWvurG+4FdjlM1LCxXK/qclmkXHEy67PyHMq3w0m2lm18mB/QVnmkdrCzXveY5bLZxMH73HYo3zANtcA/PWuLOvPVAcT545YfBTPIik4WRrqw2jZt0bwF9jta3WtFWntaotcvxqpf9Oe7h1FfwuIaFxLHr95ejD+fga3Zfj54WpfhyMs5yiGNp7Ufq9++stS8YR0Vou+z6KmxuN833QOp/W4rt1joTpqVPVvcvzytxfroebywc4TcamiW9/jnfgv2beEjZV77Z2OpOw9FHRRUmlCUY/O7v3u6iPVlGUvlVl739ZmrYaxQFI4lhzFiJFOzkyL533G3Q9K4POsNKliHLg9fH9npPwxjY1MP0XFfi3oS/JWLKu8BPdI7RPLWzAfkbetU9ZbUVLuOmy+XRVpUOD+ZdXNFvqMXIoChcxODi5bdFQH1tf96lL/TXeUknfF1Lco+hfvY5/Q4n/TD/AIFqZS+hHNY7/cSOg1sIgoBQCgFAKAUAoBQCgFAKAUAoBQHJJJETG4yMMATiGYKW17wBJAP4ia6XJKsVTcG9b7u5HO5zSk6imlpbf3mDmI/4NL/Casswf/bT7CvwH+4h2nXcL7ifwj9BXEHZGWgPE0KupV1DKRYqwBBHgQdDQHFOfOWfoEgaIhoJLlULXaMje/Ux3I73S9jrYnTUpKWqLHB4+VFbEtVw6v0VzCO8TdpG3ePvDow3t/bWzB4+phqm1H32m7MMmhi6V27y3/1714lz4XxNJ1upsR7yndT5jw867vCYyliYbUH3cjzXF4Orhp7FRG7UoiigNDjPDFnSx0cao3gf5HqKh43BwxVPZlv4PkTMFjamFqqcH2lOwuKeN1kC/WRMQy7X6Mvyrz6pS6Ocqc9Pyeo0cS69OGKpK8o8Oae/xW46Nw/GpNGsiG6tt+hB8wagyi4uzOloV4V6aqQ3M2axNxznHziTETONQXsD45QFv+VS5K0YrqKClLpKtWotzlbwVjo/sb1gxJ6dva/oi3qZTVoo53GyUq8muZ0GsyKKAUAoBQCgFAKAUAoBQCgFAKAUBG8X5fw2KFp4Uk8yLN8GFmGw2NAROH9n+AUqTE0mX3Vkkd1H9Umx9DpWTnJqzehioRTulqWisTIUBHcX4p2WVEXtZpNIogbXtuzH7Ea9WO3mSBQHjhvBwodpiJ5ZRaViNCv+TVT7sQuQF66k3JoCicx+zNlYvgSMp3gdjp/A56eTfOtc6SkTcNjqlDTeuRQsbhpYHBkSXDSAlQzKQCRuA3uuv5V8ozrYeW1TZKxLwePhs1dH1/n+iXwfNFgBNGQfvJ3lPnbcfnXTYb4gpSVqqs+r3+TkMZ8NYik26eq98f6JzB46OUXjcN+vxG4q8o4ilWW1TlcoK1CpRls1FY2K3GkrXMnC2DHERgHu/WLe1wPtDzArnc6yx1b1ocFr3cfA6bIM4/iy6Keqe736dpEYLFPEe0gYrfUqfdb1Hj5iuQbT+WZ6BGEorpsM7N624PtXAl+J8zvLH2ccbRlhZ2Y7eIW2/rp6VjGnGDu3c3VsZWxEOjhBxvvb4dnPt0I/gnCWxM8WGiuMx77AXyRj3m9fC+5IHWt1KO3LaZX46ssPSVKno/t+zvfCuHR4eFIYlyogsB+pPiSdSfGpRQG3QCgFAKAUAoBQCgFAKApi8yT/AExoQVKiZ0CGFluiJmLCYvlZwSO4FJ/WgM+B5uZ1iPYhg30dJG7SxWSdFcWTJ3lCsDe41NrbkAa0PNuIMEB7GLtZVgcEyEKVlkEZuAl0bMdB3rA31IykCU5i43Jh3ZFCkyRf4PcHWfOI8rWPuntIz02bWgMGN5uMf0i0EkiwK95LOql48t1LGPIt7m1mY6G4GlwPOL5olSQp2CAxtKJR2pOiQiYZDk1JVhe4FiLa70B6bmh1cB4QGeOFo0ElwWnlaNAz5Bl2BNgba2zUB9xfMrxSsrx65Icsa5n+skaYEZkRmZbRXuEJ8r6ACSfiz/R45Fw8vaygBYWUgqxG0htaNRqSx6bC5AoD3wjhfZZpJG7WeT+kktbbZEH2Y16D4m5JoCSoBQGPEQLIpR1V1OhVgGBHmDoaA4rzjy32ONePCJ9WsauY83Vi18t+ml7XrRW2OJbZa8Q2+j1S3q/PkVvEYYqSZIZUtuxRh694bjzrXBzj9EvMl11QnfpqTXW4/dHqDiLL7mIcDwLA/k1TaeZYynopP1K2pk+V1tU0vBfhn3E8Qd1yviCyncXUX8tNbV9q5njKsXCTduw+Usly2lNTUlp1oz4DBzTW7CCaUHQFI2y+GrbAVAVGT3lrLM6ENI3fYvyWbhHs6xk2spXCL0vaVz4d1TYD1IPlW2NBLeQa2a1JaU1bzOi8q8rQ4FCI7vI3vyt7zeX4VHgPzrckloisnOU3tSd2TtfTEUAoBQCgFAKAUAoBQCgNV+GxHeNff7Tb7ZGUt/ERpfwoCNm5XhaWOTYRmMogVAF7IHIAwXPlF72udyNjagN5uDQFQphQqFCAZdlU5lA8AG1FAbGIwiOUZ0VijZkJAOVtrjwNAYJuEQOzs0MbM4KuSouwNgQfG4VQfQeAoBiOEwOSzxIxJzEkaklchN/NAF9KA9S8LhYENEjAoqG6g91TmVfRW1HgdaA8/wBx4MuXsY8uVVtlGyEso/qkkjwJvQG1BCqKERQqqLKoFgANgB0FAe6AUAoBQHPeYjbikgNgWw8ZUX3AZwbfGomLWiOh+HpJVJpvWyFQDqjb9n/BsPJhC8kEMjGaW7PGjHRyNyCdquIfSjzrE/60+1+pZ4uBYVSGXDYdSNiIYwR6ELpWRpJCgFAKAUAoBQCgFAKAUAoBQCgFAKAUAoBQCgFAKAUAoBQCgFAKAiuOct4bF27eIMwFlcEqw9GBB31sdKBO24jD7PcJ1OII6gzya+R1rHYjyN7xNZ6Ob8WT3DOHR4eJYoVyRrey3J3JJ1JJJuTuayNBtUAoBQCgFAKAUAoBQCgFAKAU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2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2213"/>
            <a:ext cx="8229600" cy="48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23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defiant.corban.edu/jjohnson/Media/Bio_2_Media/Heart_Path%20of%20blo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763000" cy="54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1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 taken by blood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07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ch.org.au/uploadedImages/Main/Content/kidsinfo/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534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5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digestive system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 present are oesophagus, stomach and intestines</a:t>
            </a:r>
          </a:p>
          <a:p>
            <a:endParaRPr lang="en-US" dirty="0" smtClean="0"/>
          </a:p>
          <a:p>
            <a:r>
              <a:rPr lang="en-US" dirty="0" smtClean="0"/>
              <a:t>Other organ</a:t>
            </a:r>
            <a:r>
              <a:rPr lang="en-US" dirty="0"/>
              <a:t>s</a:t>
            </a:r>
            <a:r>
              <a:rPr lang="en-US" dirty="0" smtClean="0"/>
              <a:t> include liver and pancreas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Functions: breakdown and absorption of food </a:t>
            </a:r>
            <a:r>
              <a:rPr lang="en-US" dirty="0" err="1" smtClean="0"/>
              <a:t>ith</a:t>
            </a:r>
            <a:r>
              <a:rPr lang="en-US" dirty="0" smtClean="0"/>
              <a:t> the help of enzyme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1673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xQVFRUWFx4YFxcXGBwaHBoYGhcXGBgdGRccHCggGRwmHBwcITIhJSkuLi4uGB8zODMsNygtLisBCgoKDg0OGxAQGywlICYwNCwvNS8yMDIsNDAsNiwvLCwsLC0sLCwyNC0sNDcuLSwsMCwsLCw0LC8sNyw0LCwsLP/AABEIANUA3AMBIgACEQEDEQH/xAAcAAEAAgMBAQEAAAAAAAAAAAAABQYDBAcCAQj/xABFEAACAQIEAwUDCAgEBgMBAAABAgMAEQQSITEFE0EGIlFhcTKBkQcUFSNCUqHSM2JykpOxwdFjgqLwJENTssLhNXPxJf/EABoBAQADAQEBAAAAAAAAAAAAAAADBAUCAQb/xAAxEQACAgECAggFBAMBAAAAAAAAAQIRAyExBBIFE0FhcYGx8BQyUZHRIiOh8VLB4UL/2gAMAwEAAhEDEQA/AO40pSgFKVpcU4rDh1VpnCBmyrcE3axawABJNgT7jQG7SsWGnV1V1N1YXBsRofI61loBSsOFxSSAsjBgGZSR95GKsPcQR7qzUApSlAKUpQCo5eI5sU0C7Rxh5D5uSI1HuVyfdUjVY7MyhpsdLf2sTkHpFGqW/ezfGvGyXHC4yf0X+zbx2NPz/DQg6cqWVh6ZET/uf4VOVUsPJn4y2v6PBj/VJVtrxHWaPLyru9bYpSldEApSlAKUpQClKUApSlAKUpQClKUAqA7XcDkxQg5TqjQzc3v57H6uSO142Vh7d9D0qfpQFEx3YeWWR5DNHG0mHMTMiuTcqFtd3Jyaa63Nz61p8U7BzSmBAYFULiMzKhCwGV8KU+brmurry2YNfRr7XFuj0oCg4r5PmJlMbwgzGQyZo7h8+LOIXNrqVUlQfPS1aQ7Fz8+OMgFFjCtiSBmt80bD5VOe5TMQ4Qjck5q6XSgOeYrsBPIsZeaDmJIrhuW5C2igjuql7Fhyr6j7WhWxvdsVw1XbMWkB/VkZR8AbVu0oCN+hU+/N/Gf81PoVPvzfxn/NUlSgI36GT7838V/zVTux2EULMc0lxi5v+Y9jaU7i+vneuh1zrgRMc2OiO64pnH7MoDj+tRzdUXuDgpRmvAkuD/8Ay8x+9hEt7pLGrnVChmycTwrnQSxyQn9oZXX+TfCr7XuN2jnjY1NeC/jQUpSuymKUpQClKUApSlAKUpQClKUApSlAKUpQClKUApSlAKUqG432qwmFNpplVvuDvP8AujUe+vG63OoQlN1FWyZpVKb5QlY/U4PFyD72QKp9CxoO3jj28BiR+yY2/wDIVz1kfqWfgeI/x9C61z3tTF834islu5i48pPTmRG4F/Eq34HwreT5SMP9uDFR/tRH+lRXartfw/GYdojJJG4IeJmibuSL7J29x8ia5nKMloyzwmDPhypyg62envbc0uPuzRZo/wBJEwlj/aQ3t7xce+ukcE4omJgjnj9l1B9D1B8wdK49ge0CSIGLKrW7ykgWPX3Vsdlu1yYCZ1LZ8LKS2VCGMUnUhR0bw9KgxZKdM1OP6PlkxXDdHZ6VzPGfK7GP0OFkfzdgg/ANUa3yt4jphYgPN2P9BVjrYmNHo3iH/wCa8WvydepXOuz3ypxyyrFiIeQWICuGzJc6C9wCv410WuoyUtitm4fJhdTVCsWLxKRI8kjBURSzMdgoFyT7qy1gx+HMkboGKFlKhgAbXFr2YEH0NdEJo4LtDBJks5RpHKKkitG5YLnICOAfZ19CK3Vx8RCkSIQ2ikMLMb20N9daqLdgAYeUZUUZ2I5cOVUV4GhZYUMh5RN89wSLjatTE9kIc5WWRZJXDXjjw4yrnOGGZYsx5S2g1LHUu2vSgL0uMjOSzoc/sWYd62+XXve6sM3FoVy5pUGdioOYWzKCWBOwIsdDVbk7DXkiYTAJG7uFEdiM8zy2Vg4ygB8ux2BAFI+wi/N1w7vEyoGClcOq6Nhjh1LLmOZwNS3XawoC40rDg4ckaJe+VQt/GwAvWagFQ8XaXDnDw4kuEhmsVdyEABUtdsxFtAamKq2C7EokMEDzyywwEctHEYGXlyRFWKxgsCrnrfQedATkvFoFdUaaJXdiiqXUFmGW6gXuSMy6frDxFZMBxCKYMYZY5QrFWKMGAYbqSDoR4VXYuwkKnDkSSkwizFirGX61ZryEr7WdQcy23PkRN8P4RHFAsGrIt9ToTdi2uW3U0BIUrR+iIfuf6m/vT6Ih+5/qb+9Ab1K0foiH7n+pv71V/lDePDYW0a2mnYRR95tC27b9B19K8bpWSYsbyTUI7s0u0XaibEzNhcC2SNDlnxFr6/ci6X3uf5dfXAuzkMGqpmc7u/ecnqSx/pUNwjgsEaKgQWAsTc6nqTrVk4dGkd8otffU9PWqylzO2b0sfVQ5IaLt7/EkpIhbxtUZikqQfEXFR2Jlr2dEeBSvUhsaP5VX8ctT+NfSq/jn3qv2miiEnfI4cAG248QdxUxGEdLgAqw8P961C40154djeW2vsHfyPiP6141aLODLT5WZ8Twhh7BzDwOh/wDdfcNwhj7ZyjwGp/sKmga+1xzss9RC7ojMTwmKw0PtLrc3sWANj76u+D7SYrBEHEMcThb2ZyPrYh0Jt7a+On/uswx8yVEGykO/kAbqPUn+Rq2HEIoysC5YG0armLDY3HRfM2HnUmOUk9Ch0hHG1yyVr3sdAgmV1V0IZWAKkbEHUEVrYviaI2TV5CLiNBma3iR9kfrNYedUX5Ommbn4J5TGmHYFFX9IY5CxCmS5sFtbugHXeugYTBpEMqKFG5tuT4k7k+Zq/F2rPk8+Lqsjh77jT5E8v6RuSn3Izdz+1J09FF/1ulbmEwiRi0ahRe5t1PiTuT5ms9K6IRSlKAUpSgFKiuP8TaEQrGqtJPKIkzXCKcjuS5GtrIdOpIGl6h8L23jC4cS2zzyGIcsmwYSiIdyQLILsRcZTlubnS9AW2lVjsX2obGhi0ax2ihk0Yn9KJLjUDbJv1vVnoBSlKAVzD5TZ82PwqHaOJ397EL/4iun1yP5TDl4kh8cPp++aizfKaPRa/fvufoZsLiKkosRVVw2KreTG+YqndG642WE4mtLF4wKCWIAFQ8vFbXJBCA5S99M3hbc+F/E1pNxQsy9w2DX1t0vqRe4//K4yZoxTdo85FHU38TigRcG4Oot1qGxcteYZrRoOoWx8iND771oYqeuztmtinuawV5lOxPjXpTc2Gp8BqfcBqa6FE1wPEXBQ/ZsR+yf7H+YqQVi7FU6e0xGi+XmfLp1rSwHA50deYpizITlOjhSQBdfsXsbX10Ogqz4LBhQABYCo5KmXI511admThOCCCwub6kncnxNTpOVCTWHB4etXjOMAFhRaIzpN5cnKjF2Ln/8A6sgH2sNr7nrplcw+TCAyY3FTfZjjWIHpmYliAfID/UK6fV7B8iMbpalxLS7EvQUpSpTNFKUoBSlKApHEe22EkWdJomZIeaxuY2ucM9nIQPnWzDRiB0sa3W+ilY6YcNhnAOmqO0hdfMnmKTfXvK3UGscvyfYdhMGlnKzGYlbxAKcQzNIVYRBj7RsGLAVlXsPEJZJhPiBI7q4fMhKFWlIy3jOlpXXvX0I6gGgMPCO0fD4xh+SqxHEollAClYxHJInM6KAqtpfS/hUzB2lwj8rLPGTMSsYB1YrlzADfQMp9GBqIi7AYdViTmT8qMACPMuViIHw+ZjkzZuW5GhA0BtW7wfsjDh3ikV5GeISDM2Tvc0Qhi4RFBIEKAWt1vegLBStA8Ij8Zf4sn5qfREfjL/Gk/NQG/XKflliyz4SXXvJIh9xVh/3H4V0f6Ij8Zf40n5qpXytcCT5jzF5haKRW1kc6Hutu2m/4VxkVxZc4CfLxEe/T76HO4sTW0mKqufNx4t++3969CIfrfvv+aqdH0NyJ2cMVjIFxlOZd73YnbxBv8awh1A/WGtxob+PiK9cEUZSVzFk9oFmPdOxAJ23HuqXAGIBjEYcjdicoQ/t2uG8hes1ZuqySi1Z4pNOmiJRGlFxodmY+y1uoA6/hSThI0vIbnYBbk+ijU1NcPw8S2GIlsFJXuWRCVNrFtSCd+lTfB8XhS7RpkRge6b3zjyc+0fEVdgqSS2LMp48a0i36EZ2Qwb4ORpXhWYsuVVLZSgJu1xYgk6DfS3W9WSTjsmvIwsEBP227xHoqga+re41nbDDyoIAOoqVTmlRn5FhyS55R18/QiosKxJZmZ3Y3Z23Y+fT3DQVI4bC1kaVF61G47i42FcOu0lXWZNIrQ3MdjAgsKpnGuJZVLHfZR4t0rNjcd1Y+QHUnoAOppwjCEyCSUWzXVQLMFAtdc1iBI2+hvYaVHOdK2XseOPDxt7mfh3ATFAXhxk6YkHNZSBGXtrdLem9dJ7F8YbF4OGdwA7CzWFhmBIJA8DaqNx/HEuxjyJ/w5DuwJta+QjXVrZhc+W9XnsVGq4DChFKrylNjvqLm/v1qxwk3JvXQwuktcSlJat+0TdKUq8YgpSlAKUpQClKUApSlAKUpQCq78oa34div/rJ+BFWKo3tJgTPhZ4hu8bKPWxt+NeSVolwSUckW+xo/Oqa2sCSegFz8Kk8Dwd2J5iyRqLG5ja5vfYEa1m7HTKpcuQjDKoLaa97Mtzsdvh5VaMFxFnxBKLzpFAKDQqqAC5udAL72uTpWTPK+ZxSPrpwcdStwcHIkDRThd8rEa5B7bML2y7aHe4rZwuDxSjux5FAvnRSxYfeyFi2o1uR12qbXByXeRSubmWcFVszABu6GVsgFwAB5k3NZp0KOQruTYXMQIUM+p7pN76dLjUWAJqJ8s/mp+Jw5rakyryqO6qsStixNxc3IFyT11J9axys1hmAN+82ZsttADqo7mouP71Y8XGFXkyQrGGudlWTyC5m639pSbdbGvE2GwxiK8plmvlUhiRc78wEkGxOt/wCtR5MfNKyf4hPWvsRmH43iVGqKy2Fhnsw0uQcwHnv4ddKzSdopAO8oj8nJTf8AaUVt8OhwiOOaJHI2ku4IYa3Kjpcne/nUq/FEaSQSvLiFChoyCbg6gqQllvpcEi5vU+OaS/W/ffqQzm4y/TC17209SsDi7yGy5XPgjFz8FUmsYmmYMeUEy9ZWK+4LbMT7hU/gsSY8yDuGQ3AW3NddCbjQLY6FjlFesZwSWOLmytGbC7EXLEFtVU6csAEjS5PjXrl9Dv4nldbXt7or2Vvb5ayKRqWe4AB1LDKOXHqL6X061OYiWaKBIBGquXVs5fMSy7sQV2sPTYVJcV4ly8O0OVblSqoLXNxbbw89qh8HGZGVkmcvZ171mYqFjOocG1jfw1rjnvVENSmuae1/12GObh7yT4SCQrIJ2YypG2TMFUHvtlJGumht0Fq6skkygAQIABYASaADYDuVSeyMCHiEZQG8eHfmO5uWZnQDLbTSx0G1/Ouj1pcKl1d/Uw+k5t5FC3ovXwKZ2jTHSYwR4WVogsCP7Q5YcysGLqY2MvdHsgr6i9xq8N7YYqeWWNIUUc5EjkeOQDI64gnOma+ZTEAdR7eoFX2lWTNOfxduMQYJpeSodMPzUgKS52PKifNmAyhCzlQDY3U2JsQMs3a3FxyzxyRRfVLbOqv7V4grlc36Ni53ItkPeOuW90oCjcH7YYmSfCJJCirPEC9lfMrnmX3Ngoyfre1qRpe80pQClK8qwN7EG2h8j50B6pSlAKUpQCvMjhQSdgLn0Feqje0uKeLCTyRi7pEzKN9QD0623odRjzSSOW9nYvqnm5WdJJHnXQMyKzaBydxYDUba+tZMWMyli2dwb2QNbKCxJVrAAWbYHpWzwnBNFh8scoI5Yy5msSWXXKbWIub2O1aiBpVRWCqgF8q31uTYMeoHoL38qxFcnfefXQVztHrh80iBuUVKPYsrXYE2sGDXuDa3rYVtYRmjLmUXDnMGRWOU2CkFdWIIA19b1jwUJv8A8OpYfaVu4gO+hIzK1ugBHjapkYhV/SRyJ5hS6/vJe3vtVr4dT3Oc2SNul+SKbFrJKeZmKMgUO6sqh1YkC7Ab332uo1rJKkJkhiZYxmY6A6s2RrX16m3kTapKTGYcj2wfKzE/C16icbAGUiHDkg9WXljfoGsxPhoPUVy+FrVMjjJS01XvyNzCcJwwvzUJYXtfax9oeYNaSYCMzmyZ0VLsrEsoLNZe6xNtA3wrVxDy5b86YDwcLmHqxW+nrWnwrDiSNXN2zKCza3OmtzufSoOqns2WY4ZU5OW5L4zFwLJGiI1o8zOVJcgsuUA3N9bbD7tavFcW8qGNUOU759MwuCVABNr7XNe8BwyRrkfVIfZXKC3rrot/A3rePBZBtMx8nVCD+6AfgamXD3q9zlPFja1Irh+FVlDqoUN02Pv8/KtVYBzXXYFlzH7wCs1iemo39RVj4DhjyyrDvo7BrbXJzaeViCKjFw6RTMhBOXUsVvmJZG7xHXvNrawv517mg1Czrr+ZuJMdmccs2Pw6IqosGHkOgyhg5jAy/eF1uSNK6NXOpOIRvxLAFSEyCRWOoHfVQiX2uxBIHlXRatcK/wBtHzfSC/cTqtNvN/2KUrzKTY2vexta17+V9L+tWSgeqVzDhHEsekbLCJpT3Q0k8U5GYQYl2Aikysj50jDZWaPvjLYmtvH9qOJRwFhhy0ok7oXDyFWUQQykEBiVOd3S+v6M7EUB0SlVLsy+J+dyibm8u02XODl0xcgS3T9Hlt5Wq20AqoS8OxkZ4gIY0Y4mQyRPziljyIo7Gy3U3TcHqNRU5x3mWi5ea4lUtlv7IDXzW+ztVRn4hxMJC5DF1yuUWAgOXwjty21JCrMAL3GrC+1AeX4Lj44S0s0h5cT5VillJJOILKLKCzWgOS5zEeZF6+cF4dj5TBLzJUiErkK8j5hH85ZlzBwDIGhyoM4JG+h1rNDxviN8JdMyPIVkth5QzLnjAJDIBFYFz3soOS4J2Prg0+P9lmdn7qNK8LAA/OMQHIQkKbJkIYaWK7i1AXLGY9IrZ82t7ZUdtrXvlU2361r/AE5D/ifwZfyVW+y/GuISywriYeUGiBkUxuNeWCWD2Kq3MuuQtew261dqAjfpyH/E/gy/kqA7dcYjbBTBWkUWGc8qUfV5hzLHJp3b1caqnymKTgX0JQOhlA35QcF/wrmfysn4ZXmgu9FSjaGSKTktmUDMsZRhGy66AsugPgDb0vXzAhEmZA1wbFSSTc+Gu1xZgPA+VbGCwWEe7liARdTHIwW/QlA2U+hGvWogyqInWMlwQFdrLlHfIZg2xI1IIG1vCsfHJLVH08bbcVZcebHCt3ZYxuSSBqf51qp2kjJ7kczj7wXKPcHIP4VVZYkU3Ck20G7N5AE3NSmBWYkfVpbzfX8FI/Gryyt6JHk+EhFXN2T/ANNx21Eq6X1ic/ioIrRxHabDXy53LHYct1/FlAHvNIuMRI5jlvEwt7Viuu3fW6r/AJrVNIquNgw9xFTK2U3GMHdP35FZmw3OsXsqbhAwZn8AcpIt5C9/HpXjEQtAQ0arlLAMp0HeIFwRtqansRwaIkMECOuqyIAGU+ttR4g6GoPtLjkcGGM5muM7KdEANwM33ieg238KilFJWWcOV5Goo3G4e1z/AMLESepk6+5b/hXyPhEcXMlxHKK2FrAgJa91Vbm99NdyfdVfm4jjFRimIckAkApGxuBoL5NatnDcAjKkxdpnKhleQ3AuL3VBZV9wvXcJqWxFnwPF89a/T/ppcB4dHIskjQhS8rd1hqoWyqD52Fz5k1XcXgIpZXITKWJAW7A5VHgD3T3Dc794CrxwzhohDWZjm7zljoX1LOAfZvfUDTQaVUWkSQtMJGIafMqixUjNYG1rjoSLjeoeKdRSs94enOTSMXFocNHheUIlRy6tzLEsLMpLltSQqi9/Cus/RMH/AEk+FcqBYQyrGnPxEuHIvcsVQrrYknIPK+tutdT4BiFkw0DocymNbHx7opwTfK0yj0pBLlaXa/5o9fREH/ST4VA8T44cLihBHGrI0cZVR3TzJcRyQSx0Ci9zpf8AlVrrw0Kk3KgnxIF9Dca+utXjHKEPlGbMfqO60cLRgMS2aQYkvmKqe6BCQCBuRffTLxXt+yLiAkOV44ebGJWtnsIi1wosMvMAIvcWNwAQTcpOHxN7UUZ0tqoOl7222vrX1sBESxMaEsMrHKO8vgdNR5UBVYe2xzlDFmtIVZgwGVfnRwosNc5za9Ljz0rBg/lHV1DfNMSQ1iuRC3dIBGa4Fm11AuPM1c1wqDZFH+UeN/560jwka3yogubmygXJ3J86AzUpSgFKUoBSlKAVV/lMgkfh04iuWsCQNyoYFvXS9WivE72Vja9gTb0FeNWqJMM3DJGS7HZzPA/NpCkyxxyIQCNAbC2x00I291RmORBiGCtmDgXTQblgVJGgGoOuvdNutYezHCopcFFIyAszPnKkqSc2xykdOlWuPCw/NzGqomoNsuhN+vW58d6w9IycbPp5SUHer7CsYTBTLplEtvBgre/PYH1v7qzHjjqWRI8jqbEyEGx/VCkh7XHWvMGGlU3BBjHdDm9yFvdrhfvXHeOmmutecep5EUW7PKrh9mve8h027uYfAVLDLKLplnmU3rqvfujBFETcEliTdixuSTuW9fCtTDYPIXVVfutoI3Kd1hcX7w63HuqfwuCA0At/v8axQFRLMWzAXVb5GK91dbuBlG/j0qdRZLLNFaEdzUBCzc1LnTmuzKfLNmK38jW6eDjdCYzbdLAH1UgqfhUyMCkqWIV0YeoI9f61GLw04ful5Y4/syLZ19JEYHIf1gAD1sak6tlf4hdhr/RT3UtKzAG5FlW/hqoB36V7TGS4YqkLAhzcRsLhRuzKQQVHlte1rVIYjBzZQUlMl9iixjTxzNp+FacOAiY5ZI3WU63kbvt+zIpsR+qCLeApyuOx51sZqpaow8U4lPIuWV1WM6FUW2bwDEkk+gtfzrUhUc2M2sCe/Y2uE+s16bKR8K3Z+EIpD6903uzM3Qj7RNq1Rhy73HdTLbMdrubXI3yhQR/mFQ5G3uTp4442oqjcTGNgI87RiMMn2SGDNbY5dQSfEe+r/wBiMG0OAw0bizLGLg9CdbH41zHtBmeF4SLzswjWIG5Lkggr4rbW/wAdq7RGCAL6m2prvgU/1Now+lmuSK0t7+W3qeqUpWgYgpSlAKUpQClKUApSlAKUpQClKUBy3F9ncZw+SQYSIYnCStm5V7NG3gOvlcX0AvY74OHtLieaCOQYmyyRamQXFxr9kHa4132rrNVHtJ2JE8xxGHmfDTkWZk1D22zLca1TzcJGWsdzX4fpG9MlLv8Az+UrIjEcYGHw7BgojVbZbdLEBR67Wqs8FwlsSwclpEhXOf13JLW8NABpWXtn2RxCwO0uKfFzoAywolgEvZ2e22mx3NiBetXDcUVMXJiwGOEkyRtMEYKsgUdDqBe499V4YJQa5mamDJjlFvG7+vj2LX6lukDKvcTO50UbC/ix6KOv4Xr7heEpGirKxlJJ9smxZrs2VL5Rc386yQcZw5F1mjbwytmPuA1r5JBJOyOLwpGcy5lBZiQVuVPsixNr6662trdSSK0pPt0NTF4P5mBJh07hYB4QbKcxADJmNkYE+QIOvjUlgOJwzA5HFwbMraMpGhDKdQb6V841YqkW7SuoA/VUhnPuA+JHjWiMFHiEnFonkWd3iDWOosCCN8rEEH1ryc+Q5tSjcvuZcfhhAGnhFgvekjHsuo9ohdlcDW4tfresuKhjxMTKrBgdmU6q1rgg9CNDWvhOKYZ4QkiiBWFjG9lGu4BGh9x9ayY3iyEFIGDSEbi2VAftFtvQdT5a054pXao9SndU7IDhzYaQcySIszgZFEsrKp8FJbU/70FfMHguZHmW1ozmIdmzE2N1Uk66ZBcn7Ir1POthDGzBEICggWW4HteY38NtdazcYkw+FIcM/LINwxLHmAXFjv3tRroNNqy5OUmy/tor18Xt4m/8n+BE+LfGKLwpHy43YWzuSS5AOvd2v5+tdJqq/Jnw+SHARCUWdy0hB6B2uNOmlWqtfDBQgkj5vj8vWZ5O9FovBClKVKUxSlKAUpSgFKUoBSlaKcWhOIfDBxzkjEjJY6IxIBva242v4eIoDepWt9IRZc3Njy3tfOtr2va997dK9nFxgsC6XX2hmGl9r+FAZqVpYji0KZM0i/WMqpY3zFmyrYC9xfrsK94LiEcqqyMCHF1voToD7J1BsQbW60BtVG4rHMzmKCxce25F1j9fvOeij1NtL43xD4glYSUiGjTDdvFYf6vsOlzcrI4XDLGoRAFUbD+53J8zqaAxYHArECBcljd3bVnPix/psBoABWWTDoylGVSp0KkAg+o2NZaUFnLOwDKkcuHICywSurraxsWNiPLp7qs+JEhH1ZQHxYE/AA6177Sdio8TJz4pHw+IH/Mj+14Z1+1VN47hsdhJ8NHNjTJHOzLdEWMjKBYFgLgm/Q9DUDfIraN3Hkx8TK4yqT7HfnXYTGJflMyxtzcWy6ubfVR33y7It9l3Y73tca3ChEi5JFuBsbkMD94PuG63vevKcKy2KXRhezDfXe5PtX63vetHjrTQwvL9W2UX1QgnW3Q2rKy55ZZJx0L0Mca5L3+5sToGmypmZiGcEKGBy6Eumlmuw1XfwqPxasGHeJezZFykXNhpdlAN9DtpY1j4RxdEZmMhSbQOsoyMttcoU6Afz619x/aOGaVOZOvc72a+nslQAQLE6/hXDvZrUnjCUXptRIy4OOPCrKzENzBmJJH1ZaxzDwOjG+ug8K1OC4X6QxsSxAth8O4klkI7rMPZUX3/ALXrSVJOJsMPhgxiJHNnYEKqg308T5enrXZeHcPigQRwosaDZVFh6+Z86u8Ng5mpyVUUON4r4eLincnfl77DZpSlaR84KUpQClKUApSlAKUpQCqs/ZD69sSJnMzNISCe4UkQJkC/Z0SPvD7m2tWmlAc6w3YCUQQIXhz2QS3iBjUJhZYe7HezNeQ3e4vp4VJYXsCiFhzWdCFCh7sbB4mcOS2Vw3LA9kWud6udKAp0HYUJPzRLoZVkKlAbZJ5ZkWM37g+sKmw1sNtb5OzPYoYSWOQS5zHAMPYoBdFC5TfcPcG56ggdBVtpQHwCvtKUApSlAKhO2HABjcM0V8rjvxP92Qeyb9PD31N0rxq1TO4TlCSlHdFC4Fi5J4EflpnF0lDkqVlQ5WGinS4rxj8CcRiYMGbEC2IxFtBkRvq0/wAzfgtTXBOHgSY5Ds2ILWuR3ZIozuNRdg2orU4F2fh+d41rPYGKMfWyaZUzML57n2hvVGHD1k1NOfE1zOP0tedellg4pwLDYj9PBFIRsWUEj0bcV5wvZ3CRrkTDQhb3ty138TcamvX0JD/ifxpfz0+hIf8AE/jS/nq9SMxZZpVbrxN6KJVFlAUeAFh8BXuo76Eh/wAT+NL+en0JD/ifxpfz16cHri3Fkw/LzhyZHyIEUsS2VntYbaKdTXjh/HcPMqNHKhDx8xQTlOT72U2IHqOla/FezMGIWKORc0cbl8rEvclHTUsSRbOSCDcEC1Qs/wAncUilJJZHBhEROgPdiaJW7tlvlY/Z195BAsK9oMMWRBPGTIjSJZgQUVlVjm23YD4+BrLPxnDobPPEp10LqNr369LH4VDY/sjzgM8xzcuVCyxot+a8clwANCrRjxuCb3r5w7sXHHI8hkZ2eRZTmVbZllmlsBbQEykeirQFmjcMAQQQRcEagg7EGvVaPBOGjDYeGBSWWKNYwTa5CgAE20vpW9QClKUApSlAKUpQClKUApSlAKUpQClKUApSlAYhAocuB3iApPiASRf0ufiaQYdUzZRbMxZj4k9T7gB7qUoe2zLSlKHg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800"/>
            <a:ext cx="85312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5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respiratory </a:t>
            </a:r>
            <a:r>
              <a:rPr lang="en-US" dirty="0"/>
              <a:t>s</a:t>
            </a:r>
            <a:r>
              <a:rPr lang="en-US" dirty="0" smtClean="0"/>
              <a:t>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</a:t>
            </a:r>
            <a:r>
              <a:rPr lang="en-US" dirty="0"/>
              <a:t>s</a:t>
            </a:r>
            <a:r>
              <a:rPr lang="en-US" dirty="0" smtClean="0"/>
              <a:t>: lung</a:t>
            </a:r>
            <a:r>
              <a:rPr lang="en-US" dirty="0"/>
              <a:t>s</a:t>
            </a:r>
            <a:r>
              <a:rPr lang="en-US" dirty="0" smtClean="0"/>
              <a:t>, breathing tube</a:t>
            </a:r>
            <a:r>
              <a:rPr lang="en-US" dirty="0"/>
              <a:t>s </a:t>
            </a:r>
            <a:r>
              <a:rPr lang="en-US" dirty="0" smtClean="0"/>
              <a:t>( trachea, bronchi, bronchioles)</a:t>
            </a:r>
          </a:p>
          <a:p>
            <a:endParaRPr lang="en-US" dirty="0"/>
          </a:p>
          <a:p>
            <a:r>
              <a:rPr lang="en-US" dirty="0" smtClean="0"/>
              <a:t>Allows gas exchange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75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034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 damage</a:t>
            </a:r>
            <a:r>
              <a:rPr lang="en-US" dirty="0"/>
              <a:t>s</a:t>
            </a:r>
            <a:r>
              <a:rPr lang="en-US" dirty="0" smtClean="0"/>
              <a:t> lung</a:t>
            </a:r>
            <a:r>
              <a:rPr lang="en-US" dirty="0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1"/>
            <a:ext cx="8305800" cy="521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0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ssieliversidge.com/wp-content/uploads/2012/09/Roots-we-eat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Edible Roots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34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Position of lungs, diaphragm and ribcage while exhaling and Inhaling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564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</a:t>
            </a:r>
            <a:r>
              <a:rPr lang="en-US" dirty="0"/>
              <a:t>system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</a:t>
            </a:r>
            <a:r>
              <a:rPr lang="en-US" dirty="0"/>
              <a:t>s</a:t>
            </a:r>
            <a:r>
              <a:rPr lang="en-US" dirty="0" smtClean="0"/>
              <a:t>: kidney</a:t>
            </a:r>
            <a:r>
              <a:rPr lang="en-US" dirty="0"/>
              <a:t>s</a:t>
            </a:r>
            <a:r>
              <a:rPr lang="en-US" dirty="0" smtClean="0"/>
              <a:t> and bladder</a:t>
            </a:r>
          </a:p>
          <a:p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/>
              <a:t>waste </a:t>
            </a:r>
            <a:r>
              <a:rPr lang="en-US" dirty="0" smtClean="0"/>
              <a:t>such a</a:t>
            </a:r>
            <a:r>
              <a:rPr lang="en-US" dirty="0"/>
              <a:t>s</a:t>
            </a:r>
            <a:r>
              <a:rPr lang="en-US" dirty="0" smtClean="0"/>
              <a:t> urea in the form of urine</a:t>
            </a:r>
          </a:p>
          <a:p>
            <a:endParaRPr lang="en-US" dirty="0" smtClean="0"/>
          </a:p>
          <a:p>
            <a:r>
              <a:rPr lang="en-US" dirty="0" smtClean="0"/>
              <a:t>The liver,</a:t>
            </a:r>
            <a:r>
              <a:rPr lang="en-US" dirty="0"/>
              <a:t> </a:t>
            </a:r>
            <a:r>
              <a:rPr lang="en-US" dirty="0" smtClean="0"/>
              <a:t>skin, lung</a:t>
            </a:r>
            <a:r>
              <a:rPr lang="en-US" dirty="0"/>
              <a:t>s</a:t>
            </a:r>
            <a:r>
              <a:rPr lang="en-US" dirty="0" smtClean="0"/>
              <a:t> and large intestine also play a role in getting rid of waste from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90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ns.org.uk/1/sb/as/ExcretorySystemLabel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8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42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</a:t>
            </a:r>
            <a:r>
              <a:rPr lang="en-US" dirty="0"/>
              <a:t>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Endocrine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sensory </a:t>
            </a:r>
            <a:r>
              <a:rPr lang="en-US" dirty="0"/>
              <a:t>system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Organ :Glands</a:t>
            </a:r>
          </a:p>
          <a:p>
            <a:endParaRPr lang="en-US" dirty="0"/>
          </a:p>
          <a:p>
            <a:r>
              <a:rPr lang="en-US" dirty="0" smtClean="0"/>
              <a:t>Produce</a:t>
            </a:r>
            <a:r>
              <a:rPr lang="en-US" dirty="0"/>
              <a:t>s</a:t>
            </a:r>
            <a:r>
              <a:rPr lang="en-US" dirty="0" smtClean="0"/>
              <a:t> Hormones</a:t>
            </a:r>
          </a:p>
          <a:p>
            <a:r>
              <a:rPr lang="en-US" dirty="0" smtClean="0"/>
              <a:t>E.g. Adrenal gland produce adrenaline</a:t>
            </a:r>
          </a:p>
          <a:p>
            <a:r>
              <a:rPr lang="en-US" dirty="0" smtClean="0"/>
              <a:t>Functioning </a:t>
            </a:r>
            <a:r>
              <a:rPr lang="en-US" dirty="0"/>
              <a:t>as an endocrine gland, the pancreas secretes the hormones insulin and glucagon to control blood sugar levels throughout the day.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Eye</a:t>
            </a:r>
            <a:r>
              <a:rPr lang="en-US" dirty="0"/>
              <a:t>s</a:t>
            </a:r>
            <a:r>
              <a:rPr lang="en-US" dirty="0" smtClean="0"/>
              <a:t>, ear</a:t>
            </a:r>
            <a:r>
              <a:rPr lang="en-US" dirty="0"/>
              <a:t>s</a:t>
            </a:r>
            <a:r>
              <a:rPr lang="en-US" dirty="0" smtClean="0"/>
              <a:t>, no</a:t>
            </a:r>
            <a:r>
              <a:rPr lang="en-US" dirty="0"/>
              <a:t>s</a:t>
            </a:r>
            <a:r>
              <a:rPr lang="en-US" dirty="0" smtClean="0"/>
              <a:t>e, tongue and skin</a:t>
            </a:r>
          </a:p>
          <a:p>
            <a:endParaRPr lang="en-US" dirty="0"/>
          </a:p>
          <a:p>
            <a:r>
              <a:rPr lang="en-US" dirty="0" smtClean="0"/>
              <a:t>Provide</a:t>
            </a:r>
            <a:r>
              <a:rPr lang="en-US" dirty="0"/>
              <a:t>s</a:t>
            </a:r>
            <a:r>
              <a:rPr lang="en-US" dirty="0" smtClean="0"/>
              <a:t> information about the surroundings to the brain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2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Edible Stems </a:t>
            </a:r>
            <a:endParaRPr lang="en-US" dirty="0"/>
          </a:p>
        </p:txBody>
      </p:sp>
      <p:pic>
        <p:nvPicPr>
          <p:cNvPr id="4" name="Picture 2" descr="https://encrypted-tbn3.gstatic.com/images?q=tbn:ANd9GcS4YegtoSDPBQNzNZuN1ZbLphi0OjWa85YmPyO8j-aVAvSV6Jtj-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14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bonappetit.com/wp-content/uploads/2008/05/ttar_ginger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952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RUUERQWFRIVGBgZGRgYGBYcFhsZFxQYFRgYGBkcHSYeGhojGRYXHy8gJCcpLiwsFx4xNTAqNSYrLCkBCQoKDgwOGg8PGiwkHyQsLCwvLCksKSwtLCwsLCwsLCw0LCwsLCwwLCwsLCwsLCwsLCwsLCwsLCwsLCwsLCwsLP/AABEIALcBEwMBIgACEQEDEQH/xAAbAAEAAwADAQAAAAAAAAAAAAAABAUGAgMHAf/EAD0QAAEDAQYEAwYEBQQCAwAAAAEAAhEDBAUSITFBBlFhcRMigTKRobHB0QcjQlIUYnKC8CQz4fEVohZTsv/EABkBAQADAQEAAAAAAAAAAAAAAAABAgMEBf/EACwRAAICAgECAwcFAQAAAAAAAAABAhEDIRIxQQQiURMyYXGBkfBCobHB0SP/2gAMAwEAAhEDEQA/APcUREAREQBERAEREAXwr6iA+QkL6iAIiIAiIgCIuL3gCSYCA5Iq6pfDJgFdNa9g3OcllLIkX4Mt0VJeHErKbRhhzjtnkqA3la67iaZcAORwt7aqsvERTpbfwISs3Spr74i8D2aZqEZnzAR9Sqyw31Wp03tryXD2XHr137rO2y1ucZJy+JWeTOqqOmTFK9m/ui+GWinjZIO7TqDyUwrKcEMDQ8l3mfHl5AT91Iv3iItd4dEgu3P2W0ci4Ww47o0aBZu472fIbUOIHfktCyuDurxmpK0VcaZ3BF8C+qxAREQBERAEREAREQBERAEREAREQBERAEREAREQBEUS8bWGNzdhPSJ+KiTUVbBzt1ubSbid6Bed39xY9ztYGwXK/L3dWOFhc8nSNY9Nl02mjSFNn8Q1rns227OP6u2i8/J4pNfAvGSid102w1G48w39x3/pG/dSKtoGxz5krN2riF1V7adIS5xDWgfADp8l3U7qfSeX2h4cB+hpMT/MTGXQe9cryTydFSL25O2aG57u8R2Op/tjT+Y/ZXVsvNrSGs7AD/NFjaHEw/MxOwwBHLdTruqHwvFePPV9gHUMOh6TqtfaRxQ19WVlUdki9a5c6J9+6on27FUho8vszzPIc+pXC/r5wNawAl0x1J6ei53VY8LQ+ofNGmwCy5cZOUnY1B72W1IOYJxAc8zl7l9dVYIIIJ5qqfeXivNKi0vfhJyIERvJyCrrLZa1ORV/3HbfpaOQ5nmVrF2WXmVtmrsHEQY/Dhlu5Gq01ltOMAjfRef2GoKUzqdVeXZxG3G2m0gAa9c/gF3RaRZx5e6jfNXJQ6N4NcJ25o68G7Z9dltyTMKZMXxR22obnVSFKdkH1ERSAiIgCIiAIiIAiIgCIiAIiIAiIgCLrr2gMEuP3PZZ69+J8AgQD7z/AN9ljlzQxK5ENpFred7tpA7u+SyFstj6xJcSG89z2+6j2i0QMdcxyYfm77KNX8Stn7FPmciew1PwC8jL4iWV/wBf6U5epFr3s2iC1oDeZ/Ue5Vc+761p8x/Lpn9T8p6tbq74d1buZRo+YAucNHVCCR2GgVDfHFzWznJKx6P1F70XNCjSslBzmOOPd7gMTpygRo3osZffFevmzUE2u1W94p0GFwGp0Y3q9xyHz6LX8K8E0aFRrqx8e0DMmPy6cbtB1O2I+5bqNU5fY1tdiFwnwjUqgWi2YqdDUU9H1Nxi/aw8tT0Guvt9tDQajuWQ2A2AXfabcHZmcI0nTv1WYvO8A92vkHuJWE3Kc6qkvyzOVt7OmzURUea1Xb2RyH/Kq734ifVf4FnBe85QPmeQ6rvZZq9sOGj+XRHtVDp2aP1H4BaG67qoWSm4NBH7nmMbjzJ5dNFoo939i6V9DquK6P4amWzirVI8R+39Df5R8SuF53o2kI1OyiX5xS1vko5uOgH+aKuu65LRaDIAxH9bsmN54efot4N9WWi2+pXm/TVqNwuiTB1ykGB1JjRbWwcJvYceKGwJJ9sujOW7DYCe/Jd/DnBFCxu8SBUr/vcMmkiJY3Y9TJV+akgkLqWSLVGymux8p1y1oBJMc111rwMRMKst96NpgkkAbrMWvik1CW2dpqO5AH3k7BFlvSJWzZ0b2kimCS47ZzmYELfNGQXnfCd7Ps7B4tJku9p2jh0mDPZaC08Xxo0DuSfstsc4ruUyW2aVfVnLk4mNSoGPjzThgRpnHwWjW0ZKXQyaoIiKxAREQBERAEREAREQBEXTaLW2mJeY+eXRQ2ltg7lT3hxNTpSMyR7vus7xFx0BLaZgc91katjtNch+EtYc8bjDYO8an0C8/N4zfHH9yjl6GodxMbRVwM1gydgBuemnvXG02ZoIcIDh+t23Vo59fiod00KNAFjDLjm6o4anbLYdPqqS/OJG05xOEjc6egXDNuvNtsi3Rf2m1UmiQASM8Tomeef0Wft/E7QJLvUqgste024/kNw0t6r8m/2jV3otJd3BtloDHaSa9TWX+yO1PT3ys21fm1+fsG13KShSr3g4Ns7fJvUdIYB1O56CeymWTgehTeTaqpqkaNbLWHufad2EK1vPjZtMYaQAAED5RGwVBdlhtNtdibLac+2cm/2jVx7e9W5KrgX8vGy6ffYJbZ7IwDZrWgNaOZgZDLUlXVKgKLcMy85vfzPIdAolC6qdjBNMzUiHPdEnoOQ6BdNiZWtLjgypfvO/9I376LkcnObjH7/0Z3fQq77v3FVbZ6QLqjtQ3MgdeU81Js/DbQA60HE7/wCsewO5/V8u60FnuCnQaRSLQ52b3HN7j/M7ftpyXQ+gz9RLvX6D7raSePy1QlcdEK0301gwtEuiAxo9wACqv/DW+0CH/kUnEmXAYyDyaM+kmFp6Phs0a0ei5VLwiSHeh+61wtJ+YtilT2RLm4Ls1HM/m1N3P+jdB8VcurhpgQs1U4kZT9ogE/pGZPYDVdfj2it7LfCac8Tx5vRv3hTKW9CbSZeXjfDKbS5zhkJjss8eKa1dn+mpEk6kyGd8R19JXYbuptcC8Gq8fqech2Gg9B6r5a71DM3OA+A7c/ipWV9ETHJSpIh1eG8UPtdQ1P5Gy1g19T8FfXfUpNpxSa1jZ0gA5D4rK3nxA52TRDdATurbhPh81Ritb3NpNzwDyzuS986dBHouqOOUqVmnG42ye62hzoph9R37WAuPwCqrwrWoTisz2a4Q8hr3R+xpMlbWpxaym3w7DTaQMsUYaTe0e0f8lVD6kvNSoS+odXOj3ADINGwV2oR0nb/YY2rJnAFiksfWdhqNkhkOmSIgkjaSvQV5tTtVTE3CRIIId6zvsvQLJeFOpOBwdGsLqwPVMtNdySiIugzCIiAIiIAiLhVrNaJcQBzJhAc0VPa+LbNTBLqg6AAknsqy18XOdTLqbCwHQvjEctYEwsnmgldizSWy2tpNxPMfM9l53xRxWDMGHbco5KBXv6pVqEMBqYeQynqTkPVd9vvCnZ6bWkA1HkEloafNEzJzgHILz8meWTcdL+StvqiDct3iTaLW3C79FN0RECHObqOgPeF1X9xV5iJmOWnqqm9bc3wnYiTUnyieW2ucrOssj64IecDTE55kDOO32WLSquhD2SLRxNUqk06XmJMZTA7lW1i4Rpuc2pXxVHaw72B2H3Xy7KNGkw4IkDIDeNYUC0X/AFazvDoNLidA2Y+GZWM+b8sV+fMO6o1ltv8Ap0WhrSMtI0Czte3Wm0ECiwnEYDiQ1vcuO3aV23dwhmKlvfIGfhNOp2BjIDnmr2tb2DKlThoyzGnbZYSWPGutv0RFRRHuXgkBwdWIrVdY0ot9NXnv7lqa1pFMFomYjIRl05Kjdf4a3XTc5e4BVVfiWclacZUqexKKrqXVoe13tAEcnZ/DRcaNZxI8xjTWBHKNFi724uFHqeXNVTuP6zsmtDSNAc49Oa0w+C1yYjBdWekV7cBvMKstvFVGl7T2j1krz2jZ7XaD5nODTzJA9wWkubgemM6n5jhmZ09G7qHjjH3pX8itJHb/APLn1nf6em+qZyyhg6lxy9y7qNmtL3/6moAP2MOXq7KfRW77XSs4gQOQ37KotV5SCQ0NaJOJ3v3V8TinqJeDV7Rf3VUs9JhLWNDwc3ak+pzKhXrxtTZkXCeU5+5ed2q8q1odgpEhpMYhkD/Tv6q+uLgxrPO8EnXmVs8UY7k/oS4q7JwvqvXB8IYZ0c4aDn3VZeNVlL/cqGpVPbX6K9r3baaowUKfhM/e/wAo9BqfcrO5/wAPKVPz1neI/cx8pT2kYbRPNLoY+5GWipVaWtHQvBMdh9VurLZHOP57jUc3ItB8oA5N096tbPdVGnOBkT1OfdSGVoEAR2CxeWU9dvgFksrxWnKmMLR7/QKRSu6m4BziXE8zl7gltNMDziCdI9r4KFTtrcBbJxZgBuZjmToCuqEbS4o3Si1cUTapa0eUAdlxuS01P4hgp5GeR+K+3XZWn28XYmSVsrksdNsObTAPx966VhlLT0JNpbLxERdpiERddeuGNLnGGtBJPQZoDsWev7jKlZwY85GusDpkCSf8lY7iz8SZllF+Abcz3ifdIWBtHF1UBwa5r3vEE+YEdcS555X+kiz062/ic6m2X0S2Rl5Xf9LHXhxdbrS91Pw6mOWwC2GtBzzP6QQqq6eGrwqYK1XFTo4gQ5+RO8tYc3cwYA6rT0bc3x2sFQyQ4hoIdJGRc53MTqsJxnN1PoDopWXwaeKu8GoSZIMNyElrSc/ucui+W2/31KJ8Km6W4Q0cwfKDmZmf8yXK+7XTbUomqW4WOBaJzEuAxRoTv096xtPig1rxpBpJY6tTAHNoqA6DaPmqPE7SiqRHyNg+z1qbaVBwwNMufUBgOqOMkSc+QBPLsuuvWYKbTjccRdheS0kAznmIMR8lf35aQ2XZYi3CDAnMg+1EgTlkvK+Ir8djwtdpl0mfNA2H2VfZycuuiEm2d0P8YNDS97jkJkn109VZO4VtlRhJwUwNnOzz6NBMpcNqZTZjJ87tyc3dhrCsDxC7xGjCGkA5mAmSJo9nbZuBLMxrTXrVnYfaghrDzEASB/dPZSrXf9BtM0rOwMA9nCA3KdzlIy3WYtPEj6tU08WfRxiOZyyCiWm/KTG+ZrSW5DUgncnme6wyKTVNXZEi+qXyWw6Q4jlmO0qLe9/+YQ2XGBAzOmvIepUG43V7U0mC2kTllrHLYBXNK52UR5jJ3J+qyahHy1tdl/pRtIqW2arVdLiWMOnP1Ua+bzZZppU/NVGRccwO53PRc724oxHw7OMT9J2C+WC4aTSH1nFzzm7FoNzC6OChHk19A0UNkuh9Z+M4jJzcdfTkFrrPdVJlNvlDSJk5Sfr71Bt/E7KYIpAQN/sqChUtNtdDJazc/wDKjjkzrekKctGmtnEtKl5W5nkNUsd8Wh+bW+GOa7br4YpUmg4cT9yeyuadympk92BmwbE/HRZqlcIL5loqXuxRnbVaadEYnnE8+rieQXChcNothBqAtpbM0B/qO/ZbmzcPWaiQ9rA5/wC5/md6E6eik1LyA3AhYrM4+6tmTlWqKy6+FG0wMUeiu6FMU82mAO3xOqpa/FNMGGy8/wAqpr046cwENa0Hkcz7lMPaTdWTFyNZVveSC05DU8+QC6b24xstAfm1QHROBubvcNPVYe6rHa7X7ZdRpkn2ciZ+XYLQXV+HVnpmXec83Z/NbzjjSUf4NZqCSSI1X8RKtZwbY7K50/qqZDvA196m2a7bdXnxbQaYGraQw/8At7XxWjstztZJYMPyXx16gSykPEeTqPZ9Tv6LbHj5e6iyUK+JUt4YayC9znnm9xPzKn2GxycNMa6x9FbXZwnVrnFXMN5DIe77rY2C56dIQ0L0IY+PUt7TVIqrpuHCMxCvaFmDV3ItTPqEREAXF9MOBDgCDqDmFyRAZm8fw5sVYkmlgJ1wOLR7hkPQKqfY7pu5wLaLDVB19twPMl5yPbNXfGd7+BQOvmmSDBjvtrqvErxvyMUMBcdMpwt1Jk5yefJc85qLpE0XnH/GL7U4eFUwUxkGyc+ckLO8KGoLyY4vD8niBo4FjiG6ZCfkqmtUqVy0kGJDWiIkkwAAFrbuuSnZT4hDn1mCXOJw02yIhvPLKc+i5+fF8pEEfjC1MpinHnc01G55tk4pI21Jz5QqXgKwY7SaoA/JBPm0xvBDZ6DM+gUy8j45bUqAhjR5Bu4zm8xAwzAHPCpdwWynQoVXwSXuwidJwzDjpoSfRbqVu0TFbON8XvVrVMNFzg2o7A185Ze2WjfJZ28rMxr5b7IEAzrGU+9RLzv17nAtcW4AQ0j+acR9ZVGH1KnlBc8zoJMqFFhmhp8Q+C32hi6aidY5KLUt1SsCS4tnTdx+wXOx8P4AHVILjoJyEfPuu59RlJocYnOB9VSUlfFdSPgR3MNBp2J3mXOPNTuH+FXWjDVrECicwDqc9+Q+ancF3SLTUNotImz0sg06PdrB5tG43kDmtcXU8WJhLaZbkCAIA5DQBcubJOFRj1ZSTaOx97sp0y0GGNB6AABYy87bVtIHhuimT5jvpI9NVW35bn1qxpnKkHE9xzPRSLCx1V/hWaCQPM92TQPQKVirzdw97OxtlFCmXNjlO/qumwWGvanQycO7jk0DqfoM1pbs4NDif4iriw6AAimT8CVbVS2iMMgNGkZNHZZyzOOkrF11Kav+HdBmB76jnjTAAIJ1nn6K4ZSZRhracCO0BUto4toNd5nnFtkfgol78WGoAKeQAzJGZ/47qmXFkmrbEoN7NW+9WNGwCob141oU95PJsx9lQWWxPtJzfHV0kegCuLp4KYDiqnGR7vQLOPDA9vfoiIvh3ONh4jtNrd+XTwM/c46DoB91ZVblAl1eqXjXD7Lfdv6rsr12UWinTBc7Zrc3H0GuZXbY+F6lWH2sw3akDt/O4a9h71E5xatKg2impUn1iWWRvlBzecmjsd/RaC5uCadI46h8Sru4/IDYK9oUGsAaxoDRkABASrbwwRhxvnJs5f3HkkMc8i10ISbVok0qMDKA0ak5AeqhVL9aDhoMNZ/PMM9+p9PepNh4Yr2sh1YwzYaNHZv1K2108MUaAyaC7mV6eHwajuRMUZKwcN2m0513YWH9IED3b+q1918N0qIENk81agL6u5JLoXoAIiKSQiIgCIiALPcYcQOs1MYIxO3MZDmAcpPXktCqTifhptsp4ScJHeD0MFUnbWiUeNXzxY8FzsYfjAkPxOHPnqq27y6qx1UsaGn2WtETzc5xzAH+bLX3r+F7mnzFpH7aeLzf1OOYHQKufwRagPDa0lsyGiQwTziJ7LKOJ9WVk+yIHA92431qzzibShrSRkC6S5wHOIA7lcrVWdaHljnYaLXeYA5nk1ztiemglai6uArUyyvoiGuq1AS7Pytwwe5++yznFV0UbK1tlol1SriJe6ZOIwC2Bq7IdvespY92+iJRUX7eVIABrZgQC4w3LLJu/wBoWSr29zzgpy4/tExPOPqtGOFtX2jbRuL/APR556BXNz3HTpNFR7WtaToP1Zw0E7E55bwojS6ktmWufgSrV89c4WaxuRz7dfmtA6g2i3BTbgpEaxDnbTzJVnxBfsANbAbq4Ay5x5EjJrRp/krCXxxA4uJnzaCNAOQ5D4q0lz0yKJt/35BAEAARCjcK3C+8bSGPJ8FgxPI1jYA8zoPVVtx3LUtldtNmbnbnRoGZcf8AOS9euu6adioltml5dBc8/qcBE9ByCrNrGiGfBY6Vlb4YGFjAA1sg7SSTGZP1K8/4ov8AdVqEUS0M0yI2+infiLaTSLmuq43u0DcoG8+kD1VFwxwrUqEVX4Ws2D5P9xby+eSyxY4r/o39+5CR8uvhq0Wkg+xTOr3ZCNyN3dl6DZbts9moubRkHKTMuccpk/RSKhpCm1jKmJrSJkN5ZnLboszxbfhfVaLM2GkagAMJGWR0PoolJ5VTWiz9KOy9eJnUjGuH4HksZbb9qVX6lx+C19xcLtqnFW/MOpBnDPaRKsG3JQqua7wqdNrJH5eTXAHsOWpVfaxjpq2Q5N6Mnw3wm6q7HUMCc3u+g5ra0uGrPS82VUEYSHwQDIcHCNDkVIt1poNaBSDcWkA6Abxp6qpva0CGinUDidQNncgBqs5SnkfoVcn2LuweC3EXNaGbbeoVVVt77Q407KA2mMjUObR0b+4/BdF2XJmX2gmoToxxOAeg1K0NgoQMLWBoGkZCFxTcOXHHt+v51KSa7Ey4rDSszIGdV2bnGC89Cdh0GSl2u1taAXGBGg9onoFBEyG0hjefUD7laS4+BST4loMuOxXqY/Dc9yVF5S5aoobNZq9qdFNpZT+Pcn7LY3JwUylBfmeWy0VmsjaYhoAC7l6EYKKpEpHFjABAEBckRXLBERAEREAREQBERAEREBxdTB1CBq5IgKPi6+f4azktMPd5W85O4G52HUheUXNdWK0PquM1GNPtaNL5mT+o5x6rQ8bXwX2hxAxNpAwT7MgQ2OZLjOSxl2YyazQ4vcQ0vw6lxkBrYExJ/wDVcM25y0Cs4kvEFzvzCYMNGQYP3OjeTMBZu0X5WgsY9xYSD5jmSBAIA0y7K3tNyOE48TjM4TkJ9Vxuvhx9aoJBDf1EDIDkCdz6fBbKKitkka4bvq2l9QPcSGtnGTDGEyIiYJPMnKCpFHg9r6mbz4e2UOfzIGzeW5W9s1zBjMTWhtNogNEAEnKTPITn1PNUV7X2yzhwZBqOGusdlyZM75VBEdTVcHXDRs7HVGMDSRhlwzLW5nXWT8lT8VcSFpJY2ABkNJJ+krV3jUbToCSD5G6jJrQBmOp/zdec2m0/xNsh5/LpgPdOmQ8jSrKDbV9inc67p4cNVzrTawHOPshwOEdm79yr/wD8e0hxNU9AAMwNe2eSgXheIcQGuxNbmScmDoPuVmLy4rYSWNJwaEge123j3StJQb6GqdE29YqVTTpu/Ia7MzGJ0AESfaAg+86q1bY2CMJcRERqTGeWWQWdoX5gAwl07DDEBSKPEMTFMlxObnEnPtMemizcZPSKO2aMWmmGhjHuZUmXObUPl5h2xcYAw7SSesW9+JqVOgaVIAvduM8PIlxnPkAszWtb3yP3HONT6q2u3hdzC19am7mAcm+vPsoeOGNXNkUjjdVw2iqzxYODqYy54dSO60V13a1h5u3P0HJSadqqOEN8rNIAyzG5PRWF0XbUq+WgyTu8jIdlg1PxMq/T6FbTfwOVd1JsODSCcg0DWOXJTbq4WrWogv8AJS/aPrzWmuXgVtMh9Z2N3VatlMAQBAXfh8NDFvuTx3ZW3Tw/Ss7YY0Tz3VoiLqL0EREAREQBERAEREAREQBERAEREAXCswlpAMEjWJ+C5ogMLa/w4dVf+ZX8kyYb5j2kkDJaS5OGaFkZhoMDeZ1cTzJ5q2RVjFR6ArrTcVKo7FUYHHrmsnxE9hqikGFjG7BkAgakdyIW9Wfv/ht1XzU3w7k7T0KzzqTjUQkef31eOJuBuEAah2nuH1WQttnZiJ8MVXu0LpM9ANPgtre3BtokyDJzkNDh79lVM4cfRzDPMdXEwfTL4CFwxwyXbZL0cr3vZxs9NoHmLRiBI9pjQACdIBnLusRZ3iiHmqQ5zjidzM9Fe2m6KhMNBOZIAmATqY3PUr7Zfw+qPzePRdkYS7lNIxl5Xg+vIaCGHbTTnzS4+HvEcHO01mF6G3gYjKPgo9vp/wAMGsDCXgSQAYgfLrsmROKpEp2U9rsLadMaA55nnyjmo90XTJGJpcJ00k9TyUmwM8Z2Op5tS1ggwJ9t22Z0HzV5Z7MTOLQjRpcA3mS7Izt/2srcVSLkmlYhiwlrIZBbDRLZHPb/AIXe6oHA024qj3QA1oJOsnNd9zXW6ofDoBxGhcST0mfuvS7j4bpWdowtBfGbjmT6pHw/L3ird6MxcXA73NH8QAynMlgMuO+Z2W4stkZTaGsaGtGwXci64xUdIigiIrEhERAEREAREQBERAEREAREQBERAEREAREQBERAF8K+ogOt9EHVQLRcbX6qzRTZFFTR4cpN2Ck/+MYNApqJYpFa+7W8lh/xGpAMbRBgP81Q8mNOkcyfl1XpDgvMeM3TWqzmScIJ/S1oAMfTqVTJJqISRjrPSwtaGNAx+cuds39II3MfE9FfXBclS0vLRPhz8OZ5ypNwcGVbU/xHeWkYzIiQNA0cgvTrsutlBgYweu5VIQ7sN2cLouhlBga0dyp6ItSQiIgCIiAIiIAiIgCIiAIiIAiIgCIiAIiIAiIgCIiAIiIAiIgCIiAIiID4qapwrSfXNWp59w0+yCTJJ5oihqwXLWxkNF9RFICIiAIiIAiIgCIiAI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jpeg;base64,/9j/4AAQSkZJRgABAQAAAQABAAD/2wCEAAkGBhQSERUUERQWFRIVGBgZGRgYGBYcFhsZFxQYFRgYGBkcHSYeGhojGRYXHy8gJCcpLiwsFx4xNTAqNSYrLCkBCQoKDgwOGg8PGiwkHyQsLCwvLCksKSwtLCwsLCwsLCw0LCwsLCwwLCwsLCwsLCwsLCwsLCwsLCwsLCwsLCwsLP/AABEIALcBEwMBIgACEQEDEQH/xAAbAAEAAwADAQAAAAAAAAAAAAAABAUGAgMHAf/EAD0QAAEDAQYEAwYEBQQCAwAAAAEAAhEDBAUSITFBBlFhcRMigTKRobHB0QcjQlIUYnKC8CQz4fEVohZTsv/EABkBAQADAQEAAAAAAAAAAAAAAAABAgMEBf/EACwRAAICAgECAwcFAQAAAAAAAAABAhEDIRIxQQQiURMyYXGBkfBCobHB0SP/2gAMAwEAAhEDEQA/APcUREAREQBERAEREAXwr6iA+QkL6iAIiIAiIgCIuL3gCSYCA5Iq6pfDJgFdNa9g3OcllLIkX4Mt0VJeHErKbRhhzjtnkqA3la67iaZcAORwt7aqsvERTpbfwISs3Spr74i8D2aZqEZnzAR9Sqyw31Wp03tryXD2XHr137rO2y1ucZJy+JWeTOqqOmTFK9m/ui+GWinjZIO7TqDyUwrKcEMDQ8l3mfHl5AT91Iv3iItd4dEgu3P2W0ci4Ww47o0aBZu472fIbUOIHfktCyuDurxmpK0VcaZ3BF8C+qxAREQBERAEREAREQBERAEREAREQBERAEREAREQBEUS8bWGNzdhPSJ+KiTUVbBzt1ubSbid6Bed39xY9ztYGwXK/L3dWOFhc8nSNY9Nl02mjSFNn8Q1rns227OP6u2i8/J4pNfAvGSid102w1G48w39x3/pG/dSKtoGxz5krN2riF1V7adIS5xDWgfADp8l3U7qfSeX2h4cB+hpMT/MTGXQe9cryTydFSL25O2aG57u8R2Op/tjT+Y/ZXVsvNrSGs7AD/NFjaHEw/MxOwwBHLdTruqHwvFePPV9gHUMOh6TqtfaRxQ19WVlUdki9a5c6J9+6on27FUho8vszzPIc+pXC/r5wNawAl0x1J6ei53VY8LQ+ofNGmwCy5cZOUnY1B72W1IOYJxAc8zl7l9dVYIIIJ5qqfeXivNKi0vfhJyIERvJyCrrLZa1ORV/3HbfpaOQ5nmVrF2WXmVtmrsHEQY/Dhlu5Gq01ltOMAjfRef2GoKUzqdVeXZxG3G2m0gAa9c/gF3RaRZx5e6jfNXJQ6N4NcJ25o68G7Z9dltyTMKZMXxR22obnVSFKdkH1ERSAiIgCIiAIiIAiIgCIiAIiIAiIgCLrr2gMEuP3PZZ69+J8AgQD7z/AN9ljlzQxK5ENpFred7tpA7u+SyFstj6xJcSG89z2+6j2i0QMdcxyYfm77KNX8Stn7FPmciew1PwC8jL4iWV/wBf6U5epFr3s2iC1oDeZ/Ue5Vc+761p8x/Lpn9T8p6tbq74d1buZRo+YAucNHVCCR2GgVDfHFzWznJKx6P1F70XNCjSslBzmOOPd7gMTpygRo3osZffFevmzUE2u1W94p0GFwGp0Y3q9xyHz6LX8K8E0aFRrqx8e0DMmPy6cbtB1O2I+5bqNU5fY1tdiFwnwjUqgWi2YqdDUU9H1Nxi/aw8tT0Guvt9tDQajuWQ2A2AXfabcHZmcI0nTv1WYvO8A92vkHuJWE3Kc6qkvyzOVt7OmzURUea1Xb2RyH/Kq734ifVf4FnBe85QPmeQ6rvZZq9sOGj+XRHtVDp2aP1H4BaG67qoWSm4NBH7nmMbjzJ5dNFoo939i6V9DquK6P4amWzirVI8R+39Df5R8SuF53o2kI1OyiX5xS1vko5uOgH+aKuu65LRaDIAxH9bsmN54efot4N9WWi2+pXm/TVqNwuiTB1ykGB1JjRbWwcJvYceKGwJJ9sujOW7DYCe/Jd/DnBFCxu8SBUr/vcMmkiJY3Y9TJV+akgkLqWSLVGymux8p1y1oBJMc111rwMRMKst96NpgkkAbrMWvik1CW2dpqO5AH3k7BFlvSJWzZ0b2kimCS47ZzmYELfNGQXnfCd7Ps7B4tJku9p2jh0mDPZaC08Xxo0DuSfstsc4ruUyW2aVfVnLk4mNSoGPjzThgRpnHwWjW0ZKXQyaoIiKxAREQBERAEREAREQBEXTaLW2mJeY+eXRQ2ltg7lT3hxNTpSMyR7vus7xFx0BLaZgc91katjtNch+EtYc8bjDYO8an0C8/N4zfHH9yjl6GodxMbRVwM1gydgBuemnvXG02ZoIcIDh+t23Vo59fiod00KNAFjDLjm6o4anbLYdPqqS/OJG05xOEjc6egXDNuvNtsi3Rf2m1UmiQASM8Tomeef0Wft/E7QJLvUqgste024/kNw0t6r8m/2jV3otJd3BtloDHaSa9TWX+yO1PT3ys21fm1+fsG13KShSr3g4Ns7fJvUdIYB1O56CeymWTgehTeTaqpqkaNbLWHufad2EK1vPjZtMYaQAAED5RGwVBdlhtNtdibLac+2cm/2jVx7e9W5KrgX8vGy6ffYJbZ7IwDZrWgNaOZgZDLUlXVKgKLcMy85vfzPIdAolC6qdjBNMzUiHPdEnoOQ6BdNiZWtLjgypfvO/9I376LkcnObjH7/0Z3fQq77v3FVbZ6QLqjtQ3MgdeU81Js/DbQA60HE7/wCsewO5/V8u60FnuCnQaRSLQ52b3HN7j/M7ftpyXQ+gz9RLvX6D7raSePy1QlcdEK0301gwtEuiAxo9wACqv/DW+0CH/kUnEmXAYyDyaM+kmFp6Phs0a0ei5VLwiSHeh+61wtJ+YtilT2RLm4Ls1HM/m1N3P+jdB8VcurhpgQs1U4kZT9ogE/pGZPYDVdfj2it7LfCac8Tx5vRv3hTKW9CbSZeXjfDKbS5zhkJjss8eKa1dn+mpEk6kyGd8R19JXYbuptcC8Gq8fqech2Gg9B6r5a71DM3OA+A7c/ipWV9ETHJSpIh1eG8UPtdQ1P5Gy1g19T8FfXfUpNpxSa1jZ0gA5D4rK3nxA52TRDdATurbhPh81Ritb3NpNzwDyzuS986dBHouqOOUqVmnG42ye62hzoph9R37WAuPwCqrwrWoTisz2a4Q8hr3R+xpMlbWpxaym3w7DTaQMsUYaTe0e0f8lVD6kvNSoS+odXOj3ADINGwV2oR0nb/YY2rJnAFiksfWdhqNkhkOmSIgkjaSvQV5tTtVTE3CRIIId6zvsvQLJeFOpOBwdGsLqwPVMtNdySiIugzCIiAIiIAiLhVrNaJcQBzJhAc0VPa+LbNTBLqg6AAknsqy18XOdTLqbCwHQvjEctYEwsnmgldizSWy2tpNxPMfM9l53xRxWDMGHbco5KBXv6pVqEMBqYeQynqTkPVd9vvCnZ6bWkA1HkEloafNEzJzgHILz8meWTcdL+StvqiDct3iTaLW3C79FN0RECHObqOgPeF1X9xV5iJmOWnqqm9bc3wnYiTUnyieW2ucrOssj64IecDTE55kDOO32WLSquhD2SLRxNUqk06XmJMZTA7lW1i4Rpuc2pXxVHaw72B2H3Xy7KNGkw4IkDIDeNYUC0X/AFazvDoNLidA2Y+GZWM+b8sV+fMO6o1ltv8Ap0WhrSMtI0Czte3Wm0ECiwnEYDiQ1vcuO3aV23dwhmKlvfIGfhNOp2BjIDnmr2tb2DKlThoyzGnbZYSWPGutv0RFRRHuXgkBwdWIrVdY0ot9NXnv7lqa1pFMFomYjIRl05Kjdf4a3XTc5e4BVVfiWclacZUqexKKrqXVoe13tAEcnZ/DRcaNZxI8xjTWBHKNFi724uFHqeXNVTuP6zsmtDSNAc49Oa0w+C1yYjBdWekV7cBvMKstvFVGl7T2j1krz2jZ7XaD5nODTzJA9wWkubgemM6n5jhmZ09G7qHjjH3pX8itJHb/APLn1nf6em+qZyyhg6lxy9y7qNmtL3/6moAP2MOXq7KfRW77XSs4gQOQ37KotV5SCQ0NaJOJ3v3V8TinqJeDV7Rf3VUs9JhLWNDwc3ak+pzKhXrxtTZkXCeU5+5ed2q8q1odgpEhpMYhkD/Tv6q+uLgxrPO8EnXmVs8UY7k/oS4q7JwvqvXB8IYZ0c4aDn3VZeNVlL/cqGpVPbX6K9r3baaowUKfhM/e/wAo9BqfcrO5/wAPKVPz1neI/cx8pT2kYbRPNLoY+5GWipVaWtHQvBMdh9VurLZHOP57jUc3ItB8oA5N096tbPdVGnOBkT1OfdSGVoEAR2CxeWU9dvgFksrxWnKmMLR7/QKRSu6m4BziXE8zl7gltNMDziCdI9r4KFTtrcBbJxZgBuZjmToCuqEbS4o3Si1cUTapa0eUAdlxuS01P4hgp5GeR+K+3XZWn28XYmSVsrksdNsObTAPx966VhlLT0JNpbLxERdpiERddeuGNLnGGtBJPQZoDsWev7jKlZwY85GusDpkCSf8lY7iz8SZllF+Abcz3ifdIWBtHF1UBwa5r3vEE+YEdcS555X+kiz062/ic6m2X0S2Rl5Xf9LHXhxdbrS91Pw6mOWwC2GtBzzP6QQqq6eGrwqYK1XFTo4gQ5+RO8tYc3cwYA6rT0bc3x2sFQyQ4hoIdJGRc53MTqsJxnN1PoDopWXwaeKu8GoSZIMNyElrSc/ucui+W2/31KJ8Km6W4Q0cwfKDmZmf8yXK+7XTbUomqW4WOBaJzEuAxRoTv096xtPig1rxpBpJY6tTAHNoqA6DaPmqPE7SiqRHyNg+z1qbaVBwwNMufUBgOqOMkSc+QBPLsuuvWYKbTjccRdheS0kAznmIMR8lf35aQ2XZYi3CDAnMg+1EgTlkvK+Ir8djwtdpl0mfNA2H2VfZycuuiEm2d0P8YNDS97jkJkn109VZO4VtlRhJwUwNnOzz6NBMpcNqZTZjJ87tyc3dhrCsDxC7xGjCGkA5mAmSJo9nbZuBLMxrTXrVnYfaghrDzEASB/dPZSrXf9BtM0rOwMA9nCA3KdzlIy3WYtPEj6tU08WfRxiOZyyCiWm/KTG+ZrSW5DUgncnme6wyKTVNXZEi+qXyWw6Q4jlmO0qLe9/+YQ2XGBAzOmvIepUG43V7U0mC2kTllrHLYBXNK52UR5jJ3J+qyahHy1tdl/pRtIqW2arVdLiWMOnP1Ua+bzZZppU/NVGRccwO53PRc724oxHw7OMT9J2C+WC4aTSH1nFzzm7FoNzC6OChHk19A0UNkuh9Z+M4jJzcdfTkFrrPdVJlNvlDSJk5Sfr71Bt/E7KYIpAQN/sqChUtNtdDJazc/wDKjjkzrekKctGmtnEtKl5W5nkNUsd8Wh+bW+GOa7br4YpUmg4cT9yeyuadympk92BmwbE/HRZqlcIL5loqXuxRnbVaadEYnnE8+rieQXChcNothBqAtpbM0B/qO/ZbmzcPWaiQ9rA5/wC5/md6E6eik1LyA3AhYrM4+6tmTlWqKy6+FG0wMUeiu6FMU82mAO3xOqpa/FNMGGy8/wAqpr046cwENa0Hkcz7lMPaTdWTFyNZVveSC05DU8+QC6b24xstAfm1QHROBubvcNPVYe6rHa7X7ZdRpkn2ciZ+XYLQXV+HVnpmXec83Z/NbzjjSUf4NZqCSSI1X8RKtZwbY7K50/qqZDvA196m2a7bdXnxbQaYGraQw/8At7XxWjstztZJYMPyXx16gSykPEeTqPZ9Tv6LbHj5e6iyUK+JUt4YayC9znnm9xPzKn2GxycNMa6x9FbXZwnVrnFXMN5DIe77rY2C56dIQ0L0IY+PUt7TVIqrpuHCMxCvaFmDV3ItTPqEREAXF9MOBDgCDqDmFyRAZm8fw5sVYkmlgJ1wOLR7hkPQKqfY7pu5wLaLDVB19twPMl5yPbNXfGd7+BQOvmmSDBjvtrqvErxvyMUMBcdMpwt1Jk5yefJc85qLpE0XnH/GL7U4eFUwUxkGyc+ckLO8KGoLyY4vD8niBo4FjiG6ZCfkqmtUqVy0kGJDWiIkkwAAFrbuuSnZT4hDn1mCXOJw02yIhvPLKc+i5+fF8pEEfjC1MpinHnc01G55tk4pI21Jz5QqXgKwY7SaoA/JBPm0xvBDZ6DM+gUy8j45bUqAhjR5Bu4zm8xAwzAHPCpdwWynQoVXwSXuwidJwzDjpoSfRbqVu0TFbON8XvVrVMNFzg2o7A185Ze2WjfJZ28rMxr5b7IEAzrGU+9RLzv17nAtcW4AQ0j+acR9ZVGH1KnlBc8zoJMqFFhmhp8Q+C32hi6aidY5KLUt1SsCS4tnTdx+wXOx8P4AHVILjoJyEfPuu59RlJocYnOB9VSUlfFdSPgR3MNBp2J3mXOPNTuH+FXWjDVrECicwDqc9+Q+ancF3SLTUNotImz0sg06PdrB5tG43kDmtcXU8WJhLaZbkCAIA5DQBcubJOFRj1ZSTaOx97sp0y0GGNB6AABYy87bVtIHhuimT5jvpI9NVW35bn1qxpnKkHE9xzPRSLCx1V/hWaCQPM92TQPQKVirzdw97OxtlFCmXNjlO/qumwWGvanQycO7jk0DqfoM1pbs4NDif4iriw6AAimT8CVbVS2iMMgNGkZNHZZyzOOkrF11Kav+HdBmB76jnjTAAIJ1nn6K4ZSZRhracCO0BUto4toNd5nnFtkfgol78WGoAKeQAzJGZ/47qmXFkmrbEoN7NW+9WNGwCob141oU95PJsx9lQWWxPtJzfHV0kegCuLp4KYDiqnGR7vQLOPDA9vfoiIvh3ONh4jtNrd+XTwM/c46DoB91ZVblAl1eqXjXD7Lfdv6rsr12UWinTBc7Zrc3H0GuZXbY+F6lWH2sw3akDt/O4a9h71E5xatKg2impUn1iWWRvlBzecmjsd/RaC5uCadI46h8Sru4/IDYK9oUGsAaxoDRkABASrbwwRhxvnJs5f3HkkMc8i10ISbVok0qMDKA0ak5AeqhVL9aDhoMNZ/PMM9+p9PepNh4Yr2sh1YwzYaNHZv1K2108MUaAyaC7mV6eHwajuRMUZKwcN2m0513YWH9IED3b+q1918N0qIENk81agL6u5JLoXoAIiKSQiIgCIiALPcYcQOs1MYIxO3MZDmAcpPXktCqTifhptsp4ScJHeD0MFUnbWiUeNXzxY8FzsYfjAkPxOHPnqq27y6qx1UsaGn2WtETzc5xzAH+bLX3r+F7mnzFpH7aeLzf1OOYHQKufwRagPDa0lsyGiQwTziJ7LKOJ9WVk+yIHA92431qzzibShrSRkC6S5wHOIA7lcrVWdaHljnYaLXeYA5nk1ztiemglai6uArUyyvoiGuq1AS7Pytwwe5++yznFV0UbK1tlol1SriJe6ZOIwC2Bq7IdvespY92+iJRUX7eVIABrZgQC4w3LLJu/wBoWSr29zzgpy4/tExPOPqtGOFtX2jbRuL/APR556BXNz3HTpNFR7WtaToP1Zw0E7E55bwojS6ktmWufgSrV89c4WaxuRz7dfmtA6g2i3BTbgpEaxDnbTzJVnxBfsANbAbq4Ay5x5EjJrRp/krCXxxA4uJnzaCNAOQ5D4q0lz0yKJt/35BAEAARCjcK3C+8bSGPJ8FgxPI1jYA8zoPVVtx3LUtldtNmbnbnRoGZcf8AOS9euu6adioltml5dBc8/qcBE9ByCrNrGiGfBY6Vlb4YGFjAA1sg7SSTGZP1K8/4ov8AdVqEUS0M0yI2+infiLaTSLmuq43u0DcoG8+kD1VFwxwrUqEVX4Ws2D5P9xby+eSyxY4r/o39+5CR8uvhq0Wkg+xTOr3ZCNyN3dl6DZbts9moubRkHKTMuccpk/RSKhpCm1jKmJrSJkN5ZnLboszxbfhfVaLM2GkagAMJGWR0PoolJ5VTWiz9KOy9eJnUjGuH4HksZbb9qVX6lx+C19xcLtqnFW/MOpBnDPaRKsG3JQqua7wqdNrJH5eTXAHsOWpVfaxjpq2Q5N6Mnw3wm6q7HUMCc3u+g5ra0uGrPS82VUEYSHwQDIcHCNDkVIt1poNaBSDcWkA6Abxp6qpva0CGinUDidQNncgBqs5SnkfoVcn2LuweC3EXNaGbbeoVVVt77Q407KA2mMjUObR0b+4/BdF2XJmX2gmoToxxOAeg1K0NgoQMLWBoGkZCFxTcOXHHt+v51KSa7Ey4rDSszIGdV2bnGC89Cdh0GSl2u1taAXGBGg9onoFBEyG0hjefUD7laS4+BST4loMuOxXqY/Dc9yVF5S5aoobNZq9qdFNpZT+Pcn7LY3JwUylBfmeWy0VmsjaYhoAC7l6EYKKpEpHFjABAEBckRXLBERAEREAREQBERAEREBxdTB1CBq5IgKPi6+f4azktMPd5W85O4G52HUheUXNdWK0PquM1GNPtaNL5mT+o5x6rQ8bXwX2hxAxNpAwT7MgQ2OZLjOSxl2YyazQ4vcQ0vw6lxkBrYExJ/wDVcM25y0Cs4kvEFzvzCYMNGQYP3OjeTMBZu0X5WgsY9xYSD5jmSBAIA0y7K3tNyOE48TjM4TkJ9Vxuvhx9aoJBDf1EDIDkCdz6fBbKKitkka4bvq2l9QPcSGtnGTDGEyIiYJPMnKCpFHg9r6mbz4e2UOfzIGzeW5W9s1zBjMTWhtNogNEAEnKTPITn1PNUV7X2yzhwZBqOGusdlyZM75VBEdTVcHXDRs7HVGMDSRhlwzLW5nXWT8lT8VcSFpJY2ABkNJJ+krV3jUbToCSD5G6jJrQBmOp/zdec2m0/xNsh5/LpgPdOmQ8jSrKDbV9inc67p4cNVzrTawHOPshwOEdm79yr/wD8e0hxNU9AAMwNe2eSgXheIcQGuxNbmScmDoPuVmLy4rYSWNJwaEge123j3StJQb6GqdE29YqVTTpu/Ia7MzGJ0AESfaAg+86q1bY2CMJcRERqTGeWWQWdoX5gAwl07DDEBSKPEMTFMlxObnEnPtMemizcZPSKO2aMWmmGhjHuZUmXObUPl5h2xcYAw7SSesW9+JqVOgaVIAvduM8PIlxnPkAszWtb3yP3HONT6q2u3hdzC19am7mAcm+vPsoeOGNXNkUjjdVw2iqzxYODqYy54dSO60V13a1h5u3P0HJSadqqOEN8rNIAyzG5PRWF0XbUq+WgyTu8jIdlg1PxMq/T6FbTfwOVd1JsODSCcg0DWOXJTbq4WrWogv8AJS/aPrzWmuXgVtMh9Z2N3VatlMAQBAXfh8NDFvuTx3ZW3Tw/Ss7YY0Tz3VoiLqL0EREAREQBERAEREAREQBERAEREAXCswlpAMEjWJ+C5ogMLa/w4dVf+ZX8kyYb5j2kkDJaS5OGaFkZhoMDeZ1cTzJ5q2RVjFR6ArrTcVKo7FUYHHrmsnxE9hqikGFjG7BkAgakdyIW9Wfv/ht1XzU3w7k7T0KzzqTjUQkef31eOJuBuEAah2nuH1WQttnZiJ8MVXu0LpM9ANPgtre3BtokyDJzkNDh79lVM4cfRzDPMdXEwfTL4CFwxwyXbZL0cr3vZxs9NoHmLRiBI9pjQACdIBnLusRZ3iiHmqQ5zjidzM9Fe2m6KhMNBOZIAmATqY3PUr7Zfw+qPzePRdkYS7lNIxl5Xg+vIaCGHbTTnzS4+HvEcHO01mF6G3gYjKPgo9vp/wAMGsDCXgSQAYgfLrsmROKpEp2U9rsLadMaA55nnyjmo90XTJGJpcJ00k9TyUmwM8Z2Op5tS1ggwJ9t22Z0HzV5Z7MTOLQjRpcA3mS7Izt/2srcVSLkmlYhiwlrIZBbDRLZHPb/AIXe6oHA024qj3QA1oJOsnNd9zXW6ofDoBxGhcST0mfuvS7j4bpWdowtBfGbjmT6pHw/L3ird6MxcXA73NH8QAynMlgMuO+Z2W4stkZTaGsaGtGwXci64xUdIigiIrEhERAEREAREQBERAEREAREQBERAEREAREQBERAF8K+ogOt9EHVQLRcbX6qzRTZFFTR4cpN2Ck/+MYNApqJYpFa+7W8lh/xGpAMbRBgP81Q8mNOkcyfl1XpDgvMeM3TWqzmScIJ/S1oAMfTqVTJJqISRjrPSwtaGNAx+cuds39II3MfE9FfXBclS0vLRPhz8OZ5ypNwcGVbU/xHeWkYzIiQNA0cgvTrsutlBgYweu5VIQ7sN2cLouhlBga0dyp6ItSQiIgCIiAIiIAiIgCIiAIiIAiIgCIiAIiIAiIgCIiAIiIAiIgCIiAIiID4qapwrSfXNWp59w0+yCTJJ5oihqwXLWxkNF9RFICIiAIiIAiIgCIiAIiIAiIgCIiAIiIAiIgCI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jpeg;base64,/9j/4AAQSkZJRgABAQAAAQABAAD/2wCEAAkGBhQSERUUERQWFRIVGBgZGRgYGBYcFhsZFxQYFRgYGBkcHSYeGhojGRYXHy8gJCcpLiwsFx4xNTAqNSYrLCkBCQoKDgwOGg8PGiwkHyQsLCwvLCksKSwtLCwsLCwsLCw0LCwsLCwwLCwsLCwsLCwsLCwsLCwsLCwsLCwsLCwsLP/AABEIALcBEwMBIgACEQEDEQH/xAAbAAEAAwADAQAAAAAAAAAAAAAABAUGAgMHAf/EAD0QAAEDAQYEAwYEBQQCAwAAAAEAAhEDBAUSITFBBlFhcRMigTKRobHB0QcjQlIUYnKC8CQz4fEVohZTsv/EABkBAQADAQEAAAAAAAAAAAAAAAABAgMEBf/EACwRAAICAgECAwcFAQAAAAAAAAABAhEDIRIxQQQiURMyYXGBkfBCobHB0SP/2gAMAwEAAhEDEQA/APcUREAREQBERAEREAXwr6iA+QkL6iAIiIAiIgCIuL3gCSYCA5Iq6pfDJgFdNa9g3OcllLIkX4Mt0VJeHErKbRhhzjtnkqA3la67iaZcAORwt7aqsvERTpbfwISs3Spr74i8D2aZqEZnzAR9Sqyw31Wp03tryXD2XHr137rO2y1ucZJy+JWeTOqqOmTFK9m/ui+GWinjZIO7TqDyUwrKcEMDQ8l3mfHl5AT91Iv3iItd4dEgu3P2W0ci4Ww47o0aBZu472fIbUOIHfktCyuDurxmpK0VcaZ3BF8C+qxAREQBERAEREAREQBERAEREAREQBERAEREAREQBEUS8bWGNzdhPSJ+KiTUVbBzt1ubSbid6Bed39xY9ztYGwXK/L3dWOFhc8nSNY9Nl02mjSFNn8Q1rns227OP6u2i8/J4pNfAvGSid102w1G48w39x3/pG/dSKtoGxz5krN2riF1V7adIS5xDWgfADp8l3U7qfSeX2h4cB+hpMT/MTGXQe9cryTydFSL25O2aG57u8R2Op/tjT+Y/ZXVsvNrSGs7AD/NFjaHEw/MxOwwBHLdTruqHwvFePPV9gHUMOh6TqtfaRxQ19WVlUdki9a5c6J9+6on27FUho8vszzPIc+pXC/r5wNawAl0x1J6ei53VY8LQ+ofNGmwCy5cZOUnY1B72W1IOYJxAc8zl7l9dVYIIIJ5qqfeXivNKi0vfhJyIERvJyCrrLZa1ORV/3HbfpaOQ5nmVrF2WXmVtmrsHEQY/Dhlu5Gq01ltOMAjfRef2GoKUzqdVeXZxG3G2m0gAa9c/gF3RaRZx5e6jfNXJQ6N4NcJ25o68G7Z9dltyTMKZMXxR22obnVSFKdkH1ERSAiIgCIiAIiIAiIgCIiAIiIAiIgCLrr2gMEuP3PZZ69+J8AgQD7z/AN9ljlzQxK5ENpFred7tpA7u+SyFstj6xJcSG89z2+6j2i0QMdcxyYfm77KNX8Stn7FPmciew1PwC8jL4iWV/wBf6U5epFr3s2iC1oDeZ/Ue5Vc+761p8x/Lpn9T8p6tbq74d1buZRo+YAucNHVCCR2GgVDfHFzWznJKx6P1F70XNCjSslBzmOOPd7gMTpygRo3osZffFevmzUE2u1W94p0GFwGp0Y3q9xyHz6LX8K8E0aFRrqx8e0DMmPy6cbtB1O2I+5bqNU5fY1tdiFwnwjUqgWi2YqdDUU9H1Nxi/aw8tT0Guvt9tDQajuWQ2A2AXfabcHZmcI0nTv1WYvO8A92vkHuJWE3Kc6qkvyzOVt7OmzURUea1Xb2RyH/Kq734ifVf4FnBe85QPmeQ6rvZZq9sOGj+XRHtVDp2aP1H4BaG67qoWSm4NBH7nmMbjzJ5dNFoo939i6V9DquK6P4amWzirVI8R+39Df5R8SuF53o2kI1OyiX5xS1vko5uOgH+aKuu65LRaDIAxH9bsmN54efot4N9WWi2+pXm/TVqNwuiTB1ykGB1JjRbWwcJvYceKGwJJ9sujOW7DYCe/Jd/DnBFCxu8SBUr/vcMmkiJY3Y9TJV+akgkLqWSLVGymux8p1y1oBJMc111rwMRMKst96NpgkkAbrMWvik1CW2dpqO5AH3k7BFlvSJWzZ0b2kimCS47ZzmYELfNGQXnfCd7Ps7B4tJku9p2jh0mDPZaC08Xxo0DuSfstsc4ruUyW2aVfVnLk4mNSoGPjzThgRpnHwWjW0ZKXQyaoIiKxAREQBERAEREAREQBEXTaLW2mJeY+eXRQ2ltg7lT3hxNTpSMyR7vus7xFx0BLaZgc91katjtNch+EtYc8bjDYO8an0C8/N4zfHH9yjl6GodxMbRVwM1gydgBuemnvXG02ZoIcIDh+t23Vo59fiod00KNAFjDLjm6o4anbLYdPqqS/OJG05xOEjc6egXDNuvNtsi3Rf2m1UmiQASM8Tomeef0Wft/E7QJLvUqgste024/kNw0t6r8m/2jV3otJd3BtloDHaSa9TWX+yO1PT3ys21fm1+fsG13KShSr3g4Ns7fJvUdIYB1O56CeymWTgehTeTaqpqkaNbLWHufad2EK1vPjZtMYaQAAED5RGwVBdlhtNtdibLac+2cm/2jVx7e9W5KrgX8vGy6ffYJbZ7IwDZrWgNaOZgZDLUlXVKgKLcMy85vfzPIdAolC6qdjBNMzUiHPdEnoOQ6BdNiZWtLjgypfvO/9I376LkcnObjH7/0Z3fQq77v3FVbZ6QLqjtQ3MgdeU81Js/DbQA60HE7/wCsewO5/V8u60FnuCnQaRSLQ52b3HN7j/M7ftpyXQ+gz9RLvX6D7raSePy1QlcdEK0301gwtEuiAxo9wACqv/DW+0CH/kUnEmXAYyDyaM+kmFp6Phs0a0ei5VLwiSHeh+61wtJ+YtilT2RLm4Ls1HM/m1N3P+jdB8VcurhpgQs1U4kZT9ogE/pGZPYDVdfj2it7LfCac8Tx5vRv3hTKW9CbSZeXjfDKbS5zhkJjss8eKa1dn+mpEk6kyGd8R19JXYbuptcC8Gq8fqech2Gg9B6r5a71DM3OA+A7c/ipWV9ETHJSpIh1eG8UPtdQ1P5Gy1g19T8FfXfUpNpxSa1jZ0gA5D4rK3nxA52TRDdATurbhPh81Ritb3NpNzwDyzuS986dBHouqOOUqVmnG42ye62hzoph9R37WAuPwCqrwrWoTisz2a4Q8hr3R+xpMlbWpxaym3w7DTaQMsUYaTe0e0f8lVD6kvNSoS+odXOj3ADINGwV2oR0nb/YY2rJnAFiksfWdhqNkhkOmSIgkjaSvQV5tTtVTE3CRIIId6zvsvQLJeFOpOBwdGsLqwPVMtNdySiIugzCIiAIiIAiLhVrNaJcQBzJhAc0VPa+LbNTBLqg6AAknsqy18XOdTLqbCwHQvjEctYEwsnmgldizSWy2tpNxPMfM9l53xRxWDMGHbco5KBXv6pVqEMBqYeQynqTkPVd9vvCnZ6bWkA1HkEloafNEzJzgHILz8meWTcdL+StvqiDct3iTaLW3C79FN0RECHObqOgPeF1X9xV5iJmOWnqqm9bc3wnYiTUnyieW2ucrOssj64IecDTE55kDOO32WLSquhD2SLRxNUqk06XmJMZTA7lW1i4Rpuc2pXxVHaw72B2H3Xy7KNGkw4IkDIDeNYUC0X/AFazvDoNLidA2Y+GZWM+b8sV+fMO6o1ltv8Ap0WhrSMtI0Czte3Wm0ECiwnEYDiQ1vcuO3aV23dwhmKlvfIGfhNOp2BjIDnmr2tb2DKlThoyzGnbZYSWPGutv0RFRRHuXgkBwdWIrVdY0ot9NXnv7lqa1pFMFomYjIRl05Kjdf4a3XTc5e4BVVfiWclacZUqexKKrqXVoe13tAEcnZ/DRcaNZxI8xjTWBHKNFi724uFHqeXNVTuP6zsmtDSNAc49Oa0w+C1yYjBdWekV7cBvMKstvFVGl7T2j1krz2jZ7XaD5nODTzJA9wWkubgemM6n5jhmZ09G7qHjjH3pX8itJHb/APLn1nf6em+qZyyhg6lxy9y7qNmtL3/6moAP2MOXq7KfRW77XSs4gQOQ37KotV5SCQ0NaJOJ3v3V8TinqJeDV7Rf3VUs9JhLWNDwc3ak+pzKhXrxtTZkXCeU5+5ed2q8q1odgpEhpMYhkD/Tv6q+uLgxrPO8EnXmVs8UY7k/oS4q7JwvqvXB8IYZ0c4aDn3VZeNVlL/cqGpVPbX6K9r3baaowUKfhM/e/wAo9BqfcrO5/wAPKVPz1neI/cx8pT2kYbRPNLoY+5GWipVaWtHQvBMdh9VurLZHOP57jUc3ItB8oA5N096tbPdVGnOBkT1OfdSGVoEAR2CxeWU9dvgFksrxWnKmMLR7/QKRSu6m4BziXE8zl7gltNMDziCdI9r4KFTtrcBbJxZgBuZjmToCuqEbS4o3Si1cUTapa0eUAdlxuS01P4hgp5GeR+K+3XZWn28XYmSVsrksdNsObTAPx966VhlLT0JNpbLxERdpiERddeuGNLnGGtBJPQZoDsWev7jKlZwY85GusDpkCSf8lY7iz8SZllF+Abcz3ifdIWBtHF1UBwa5r3vEE+YEdcS555X+kiz062/ic6m2X0S2Rl5Xf9LHXhxdbrS91Pw6mOWwC2GtBzzP6QQqq6eGrwqYK1XFTo4gQ5+RO8tYc3cwYA6rT0bc3x2sFQyQ4hoIdJGRc53MTqsJxnN1PoDopWXwaeKu8GoSZIMNyElrSc/ucui+W2/31KJ8Km6W4Q0cwfKDmZmf8yXK+7XTbUomqW4WOBaJzEuAxRoTv096xtPig1rxpBpJY6tTAHNoqA6DaPmqPE7SiqRHyNg+z1qbaVBwwNMufUBgOqOMkSc+QBPLsuuvWYKbTjccRdheS0kAznmIMR8lf35aQ2XZYi3CDAnMg+1EgTlkvK+Ir8djwtdpl0mfNA2H2VfZycuuiEm2d0P8YNDS97jkJkn109VZO4VtlRhJwUwNnOzz6NBMpcNqZTZjJ87tyc3dhrCsDxC7xGjCGkA5mAmSJo9nbZuBLMxrTXrVnYfaghrDzEASB/dPZSrXf9BtM0rOwMA9nCA3KdzlIy3WYtPEj6tU08WfRxiOZyyCiWm/KTG+ZrSW5DUgncnme6wyKTVNXZEi+qXyWw6Q4jlmO0qLe9/+YQ2XGBAzOmvIepUG43V7U0mC2kTllrHLYBXNK52UR5jJ3J+qyahHy1tdl/pRtIqW2arVdLiWMOnP1Ua+bzZZppU/NVGRccwO53PRc724oxHw7OMT9J2C+WC4aTSH1nFzzm7FoNzC6OChHk19A0UNkuh9Z+M4jJzcdfTkFrrPdVJlNvlDSJk5Sfr71Bt/E7KYIpAQN/sqChUtNtdDJazc/wDKjjkzrekKctGmtnEtKl5W5nkNUsd8Wh+bW+GOa7br4YpUmg4cT9yeyuadympk92BmwbE/HRZqlcIL5loqXuxRnbVaadEYnnE8+rieQXChcNothBqAtpbM0B/qO/ZbmzcPWaiQ9rA5/wC5/md6E6eik1LyA3AhYrM4+6tmTlWqKy6+FG0wMUeiu6FMU82mAO3xOqpa/FNMGGy8/wAqpr046cwENa0Hkcz7lMPaTdWTFyNZVveSC05DU8+QC6b24xstAfm1QHROBubvcNPVYe6rHa7X7ZdRpkn2ciZ+XYLQXV+HVnpmXec83Z/NbzjjSUf4NZqCSSI1X8RKtZwbY7K50/qqZDvA196m2a7bdXnxbQaYGraQw/8At7XxWjstztZJYMPyXx16gSykPEeTqPZ9Tv6LbHj5e6iyUK+JUt4YayC9znnm9xPzKn2GxycNMa6x9FbXZwnVrnFXMN5DIe77rY2C56dIQ0L0IY+PUt7TVIqrpuHCMxCvaFmDV3ItTPqEREAXF9MOBDgCDqDmFyRAZm8fw5sVYkmlgJ1wOLR7hkPQKqfY7pu5wLaLDVB19twPMl5yPbNXfGd7+BQOvmmSDBjvtrqvErxvyMUMBcdMpwt1Jk5yefJc85qLpE0XnH/GL7U4eFUwUxkGyc+ckLO8KGoLyY4vD8niBo4FjiG6ZCfkqmtUqVy0kGJDWiIkkwAAFrbuuSnZT4hDn1mCXOJw02yIhvPLKc+i5+fF8pEEfjC1MpinHnc01G55tk4pI21Jz5QqXgKwY7SaoA/JBPm0xvBDZ6DM+gUy8j45bUqAhjR5Bu4zm8xAwzAHPCpdwWynQoVXwSXuwidJwzDjpoSfRbqVu0TFbON8XvVrVMNFzg2o7A185Ze2WjfJZ28rMxr5b7IEAzrGU+9RLzv17nAtcW4AQ0j+acR9ZVGH1KnlBc8zoJMqFFhmhp8Q+C32hi6aidY5KLUt1SsCS4tnTdx+wXOx8P4AHVILjoJyEfPuu59RlJocYnOB9VSUlfFdSPgR3MNBp2J3mXOPNTuH+FXWjDVrECicwDqc9+Q+ancF3SLTUNotImz0sg06PdrB5tG43kDmtcXU8WJhLaZbkCAIA5DQBcubJOFRj1ZSTaOx97sp0y0GGNB6AABYy87bVtIHhuimT5jvpI9NVW35bn1qxpnKkHE9xzPRSLCx1V/hWaCQPM92TQPQKVirzdw97OxtlFCmXNjlO/qumwWGvanQycO7jk0DqfoM1pbs4NDif4iriw6AAimT8CVbVS2iMMgNGkZNHZZyzOOkrF11Kav+HdBmB76jnjTAAIJ1nn6K4ZSZRhracCO0BUto4toNd5nnFtkfgol78WGoAKeQAzJGZ/47qmXFkmrbEoN7NW+9WNGwCob141oU95PJsx9lQWWxPtJzfHV0kegCuLp4KYDiqnGR7vQLOPDA9vfoiIvh3ONh4jtNrd+XTwM/c46DoB91ZVblAl1eqXjXD7Lfdv6rsr12UWinTBc7Zrc3H0GuZXbY+F6lWH2sw3akDt/O4a9h71E5xatKg2impUn1iWWRvlBzecmjsd/RaC5uCadI46h8Sru4/IDYK9oUGsAaxoDRkABASrbwwRhxvnJs5f3HkkMc8i10ISbVok0qMDKA0ak5AeqhVL9aDhoMNZ/PMM9+p9PepNh4Yr2sh1YwzYaNHZv1K2108MUaAyaC7mV6eHwajuRMUZKwcN2m0513YWH9IED3b+q1918N0qIENk81agL6u5JLoXoAIiKSQiIgCIiALPcYcQOs1MYIxO3MZDmAcpPXktCqTifhptsp4ScJHeD0MFUnbWiUeNXzxY8FzsYfjAkPxOHPnqq27y6qx1UsaGn2WtETzc5xzAH+bLX3r+F7mnzFpH7aeLzf1OOYHQKufwRagPDa0lsyGiQwTziJ7LKOJ9WVk+yIHA92431qzzibShrSRkC6S5wHOIA7lcrVWdaHljnYaLXeYA5nk1ztiemglai6uArUyyvoiGuq1AS7Pytwwe5++yznFV0UbK1tlol1SriJe6ZOIwC2Bq7IdvespY92+iJRUX7eVIABrZgQC4w3LLJu/wBoWSr29zzgpy4/tExPOPqtGOFtX2jbRuL/APR556BXNz3HTpNFR7WtaToP1Zw0E7E55bwojS6ktmWufgSrV89c4WaxuRz7dfmtA6g2i3BTbgpEaxDnbTzJVnxBfsANbAbq4Ay5x5EjJrRp/krCXxxA4uJnzaCNAOQ5D4q0lz0yKJt/35BAEAARCjcK3C+8bSGPJ8FgxPI1jYA8zoPVVtx3LUtldtNmbnbnRoGZcf8AOS9euu6adioltml5dBc8/qcBE9ByCrNrGiGfBY6Vlb4YGFjAA1sg7SSTGZP1K8/4ov8AdVqEUS0M0yI2+infiLaTSLmuq43u0DcoG8+kD1VFwxwrUqEVX4Ws2D5P9xby+eSyxY4r/o39+5CR8uvhq0Wkg+xTOr3ZCNyN3dl6DZbts9moubRkHKTMuccpk/RSKhpCm1jKmJrSJkN5ZnLboszxbfhfVaLM2GkagAMJGWR0PoolJ5VTWiz9KOy9eJnUjGuH4HksZbb9qVX6lx+C19xcLtqnFW/MOpBnDPaRKsG3JQqua7wqdNrJH5eTXAHsOWpVfaxjpq2Q5N6Mnw3wm6q7HUMCc3u+g5ra0uGrPS82VUEYSHwQDIcHCNDkVIt1poNaBSDcWkA6Abxp6qpva0CGinUDidQNncgBqs5SnkfoVcn2LuweC3EXNaGbbeoVVVt77Q407KA2mMjUObR0b+4/BdF2XJmX2gmoToxxOAeg1K0NgoQMLWBoGkZCFxTcOXHHt+v51KSa7Ey4rDSszIGdV2bnGC89Cdh0GSl2u1taAXGBGg9onoFBEyG0hjefUD7laS4+BST4loMuOxXqY/Dc9yVF5S5aoobNZq9qdFNpZT+Pcn7LY3JwUylBfmeWy0VmsjaYhoAC7l6EYKKpEpHFjABAEBckRXLBERAEREAREQBERAEREBxdTB1CBq5IgKPi6+f4azktMPd5W85O4G52HUheUXNdWK0PquM1GNPtaNL5mT+o5x6rQ8bXwX2hxAxNpAwT7MgQ2OZLjOSxl2YyazQ4vcQ0vw6lxkBrYExJ/wDVcM25y0Cs4kvEFzvzCYMNGQYP3OjeTMBZu0X5WgsY9xYSD5jmSBAIA0y7K3tNyOE48TjM4TkJ9Vxuvhx9aoJBDf1EDIDkCdz6fBbKKitkka4bvq2l9QPcSGtnGTDGEyIiYJPMnKCpFHg9r6mbz4e2UOfzIGzeW5W9s1zBjMTWhtNogNEAEnKTPITn1PNUV7X2yzhwZBqOGusdlyZM75VBEdTVcHXDRs7HVGMDSRhlwzLW5nXWT8lT8VcSFpJY2ABkNJJ+krV3jUbToCSD5G6jJrQBmOp/zdec2m0/xNsh5/LpgPdOmQ8jSrKDbV9inc67p4cNVzrTawHOPshwOEdm79yr/wD8e0hxNU9AAMwNe2eSgXheIcQGuxNbmScmDoPuVmLy4rYSWNJwaEge123j3StJQb6GqdE29YqVTTpu/Ia7MzGJ0AESfaAg+86q1bY2CMJcRERqTGeWWQWdoX5gAwl07DDEBSKPEMTFMlxObnEnPtMemizcZPSKO2aMWmmGhjHuZUmXObUPl5h2xcYAw7SSesW9+JqVOgaVIAvduM8PIlxnPkAszWtb3yP3HONT6q2u3hdzC19am7mAcm+vPsoeOGNXNkUjjdVw2iqzxYODqYy54dSO60V13a1h5u3P0HJSadqqOEN8rNIAyzG5PRWF0XbUq+WgyTu8jIdlg1PxMq/T6FbTfwOVd1JsODSCcg0DWOXJTbq4WrWogv8AJS/aPrzWmuXgVtMh9Z2N3VatlMAQBAXfh8NDFvuTx3ZW3Tw/Ss7YY0Tz3VoiLqL0EREAREQBERAEREAREQBERAEREAXCswlpAMEjWJ+C5ogMLa/w4dVf+ZX8kyYb5j2kkDJaS5OGaFkZhoMDeZ1cTzJ5q2RVjFR6ArrTcVKo7FUYHHrmsnxE9hqikGFjG7BkAgakdyIW9Wfv/ht1XzU3w7k7T0KzzqTjUQkef31eOJuBuEAah2nuH1WQttnZiJ8MVXu0LpM9ANPgtre3BtokyDJzkNDh79lVM4cfRzDPMdXEwfTL4CFwxwyXbZL0cr3vZxs9NoHmLRiBI9pjQACdIBnLusRZ3iiHmqQ5zjidzM9Fe2m6KhMNBOZIAmATqY3PUr7Zfw+qPzePRdkYS7lNIxl5Xg+vIaCGHbTTnzS4+HvEcHO01mF6G3gYjKPgo9vp/wAMGsDCXgSQAYgfLrsmROKpEp2U9rsLadMaA55nnyjmo90XTJGJpcJ00k9TyUmwM8Z2Op5tS1ggwJ9t22Z0HzV5Z7MTOLQjRpcA3mS7Izt/2srcVSLkmlYhiwlrIZBbDRLZHPb/AIXe6oHA024qj3QA1oJOsnNd9zXW6ofDoBxGhcST0mfuvS7j4bpWdowtBfGbjmT6pHw/L3ird6MxcXA73NH8QAynMlgMuO+Z2W4stkZTaGsaGtGwXci64xUdIigiIrEhERAEREAREQBERAEREAREQBERAEREAREQBERAF8K+ogOt9EHVQLRcbX6qzRTZFFTR4cpN2Ck/+MYNApqJYpFa+7W8lh/xGpAMbRBgP81Q8mNOkcyfl1XpDgvMeM3TWqzmScIJ/S1oAMfTqVTJJqISRjrPSwtaGNAx+cuds39II3MfE9FfXBclS0vLRPhz8OZ5ypNwcGVbU/xHeWkYzIiQNA0cgvTrsutlBgYweu5VIQ7sN2cLouhlBga0dyp6ItSQiIgCIiAIiIAiIgCIiAIiIAiIgCIiAIiIAiIgCIiAIiIAiIgCIiAIiID4qapwrSfXNWp59w0+yCTJJ5oihqwXLWxkNF9RFICIiAIiIAiIgCIiAIiIAiIgCIiAIiIAiIgCIi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https://encrypted-tbn1.gstatic.com/images?q=tbn:ANd9GcQ4DCHmWgITIumelf85ICZEjy4xjj5wYL8LRCRus36nznDfGt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78" y="4343400"/>
            <a:ext cx="3683722" cy="21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1.gstatic.com/images?q=tbn:ANd9GcQZiOo_Sy1wceXa_OrnzggeO1JYjPjXjvrBaOePhkFJr76MY9D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0" y="4267200"/>
            <a:ext cx="266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Edible Leaves 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hQVFRUXFhcYFxcWFxQYFxgXGBUWFxgWGBUYHCggGBolHBUUITEhJSkrLi4uFx8zODMsNygtLisBCgoKDg0OGhAQGywkICQwLCwsLSwsLC0sLCwsLCwsLyw0MCwsLCwsLCwsLCwsLCwsLCwsLCwsLCwsLCwsLCwsLP/AABEIAOgA2QMBIgACEQEDEQH/xAAcAAABBQEBAQAAAAAAAAAAAAAAAgMEBQYHAQj/xABBEAABAwEEBgcFBgUEAwEAAAABAAIDEQQhMUEFElFhcfAGIjKBkaGxBxPB0eEUQlJicvEjM4KSskNTwtI0k6Ik/8QAGgEBAAMBAQEAAAAAAAAAAAAAAAIDBAEFBv/EADERAAICAQMCBAQEBwEAAAAAAAABAhEDBCExEkEFIlFxEzJh0UKBkaEUFSNDseHwM//aAAwDAQACEQMRAD8A7ihCEAIQhACEIQAhCEAIQhACEIQAhCEAIQhACEIQAhCrdJafs8BcJZWtc0BxbWrgCHEXDbquptIQ6k3siyQuY6S9o8j7rO0Rt2uo55H+LfNV9m6XWn3jXe8cThQu6uFL2CjSq3lVnoQ8MzSjbpHXkKs6PaRdPCHvGq6pDhSl4zpvBCs1YjBOLjJxfYEIQhEEIQgBCEIAQhCAFA0hpiGF7GSvDXP7IodoFSRgKkXlT1x3S9qitGlXausG64YSTeXRksfQfdFWGn1UMkulWaNNhWSVS4Owgr1Z7ROl2NcIi7qk0Ya4H8B+HgtCmOanG0V5cTxypghCFMrBCEIAQvCaXnBYfpJ7Qo46x2UCV+Guf5Y4U7Z4Xb1xyS5LcWGeV1BG0tNpZG0ukc1jRiXEAeJWY0h7QbJGaML5T+Rt39zqV7qrlukbfLaHa88jnu3m4bmtFzRwTUNBkqJZn2PYweFR5yP9DoEvtLP3LN/dJT0YUmL2kvONmZ/7T/0WI1dbCqaDNU3qv4sjb/LNNXy/u/ubrSXtP1WEMgIkOBLg5jd5uBPBc00lb3Fz3yPLzJT3jnX634R4gUAyFMFItUQcKEfsVloC+KX3c1THrazCaXOOtRtT3mm5WRk5GTJghp35Vz39C1cx51fdOaAXdbXNKNAqRUVvyXTeilptMl9lgszGUyZUgjV7Uj3FziQ7dWh2Lluj7VrPIAAAqNYOBGIAFx3nwXUOhvSaOyRgPj6j3daRo6zaAU1h95tdbeL7k4e5yScsblFW/Tt+h1IL1MWK2RysD4ntew4FpqPodyfWg8Jpp0wQhCHAQhCAEIQgBCEICPpAye6k9yAZNR3uwcC/VOqCdlaLgVhlkZO+aVxMwc7WrjrOPX1hTGvgV9CrhHtOfq6QmbGNXsE39pxja5x3dod6ryK0btDNRk7RNsOkw6rZbgTUOzY7I8Ml1Xo3pP38IJ7beq/iBc7gRQ+K+eo53VFCc6jK6lfVbrojp+WES+7AdrNYAXaxa0srfRuPapiMAqIeR/Q9DUYv4iHl5XB2BMWi2Rx/zHsZ+pwHquU6Q0vbJu3M4D8LDqN4dXHvVLJERjjvVrzLsU4/CJP55V7HY39IrKMZ4+5wPom29KLIf9dnn8lxkHYKpMrnHkLnxiz+VQX4manp90sdO4wQEiBvbcK/xTsr+AefBYxpXpc8HLy+AUmK/tt7xcfqoS825qwQjiXSkNNanGNTktmIFW9YbsRxCaa9VtG+LT4JERT0jda4KIHp+CWi4SfqjyexkKuksBJNbxsoryOeqfEespK+xTOn8yMsNFMjq5jGgnMAC/j3LS6LoWiuBGzdjRPR2IEU2p+y2bV5zzXW33KH0RtRE6OtEtlf72A3Gmsw9h42Ebd4XTtA6ZjtUeuy4i57D2mnYdo2HNYP7NUJmyyvs0olixHabk5uYPNylCbj7GXPgjqY3xL/AD9GdUQo2jra2aNsjOy4V3g5g7wahSVqPAaadMEIQhwEIQgBCEIAXz97QrQH6RtDmmoDw3vYxjCPFpW86d9O9Qus9kPXF0ko+7tYz8205ZX4cuMdTU3mvxvVcpI9DS4JLzPuN2GKlS/Ej4n5LS9H5TGLhQi9wOzaKqus0IJBxoPS9Wj3871nme1p8Rfunjc3Wp3/ALqjtrq9k+SabJUUvC9jaXGgCiao4+lEdkRP7qRFZamlPVXFj0O64lW0GjtXGikospnmhEoY9CnEfFRZ7G5uS3EdnFFDtke3xUulFMNS26MS6owKbki1sKB2zI8NhV/b7CMRiqWWOhUHsaUlLdFeXZYJTZVKtUOuKjtj/wCgPiFWBy40TjP1LCK0X7grOzS3LPserKzyXBEdnFSRooCKhSmxqrs0mHAK4j+Cs5MEoUx2NvOwpc8Fcv3SmNvU+ENureCDUc4fRSjAzzl07oY6HWsxTOgd2JKuZueB1h3tFf6VtlgLawsc2RvaY4OHca07xUd63kUgc0OGBAI4EVCthtsYNck5LIu/PuhaEIUzACEIQAsL7Rulhgb9nhNJXDruGLGkYDY4+Q4hanT+lBZoJJjfqjqja43NHivn/SFrdJI57zrPeSXHeb1GT2NWlxdUrfA0SnrO29NBqkxLO2e5jhvuSoz6JxuKbhHin2m4HnnBQqzbFpIehjqaG7etBoxjW8fXduKoC66qlQ2mg9d+wjepwSRHJclSNYJALsjgfnvUiGXI/T91Q2XSLXAA5+qd+0HA4eYVhheKy5mdTs8/IqHNaQTQ48+CrZLa7A87E26UuyJdgABUlKOxxVuyXam3eiorc1aGCwSuHXLWjZeXeAUyLQcdb2l3H5KDi2c/jcWPvfsYKOSh2Hm9RdJwUIe3suxpk7Pxx8V1NliaDdGOe5KlsrM4x3fsnRsUvxNN/L+5x0FWELru9dFtGg7PIOsxtTuA8DtVBpToiWXwmtPunHuKi4NGnB4hik6lt7kOyOu7gryyvqG8FnY3kXZigVrZp7gupl2RWi3a9PskVYyZSbPIpqRllAmzdYdy0fRqXWszPy1b/aSB5ALLiW5X3Q8/wpBslP8Ai1Si9zBqo/0/ZovkIQrTzAQheE0QHMva3pfrMs4NzRru/UcB3D/JcuBvJOauulukTPaJJD95xpwFw8qBUbCfNVzPWwR6YpEgG7ifRTWYEDIfBRGipop0XZPO5V0boSJllj63glscBVvHnwTMbiCN4vSrQ7rV2rpb1bWexTXkHnm5MttJa6nh8io88mq6u+vzXlqwqO/4FRfJJT29iTLaS043H5Yq0s2kyQK/uPmqOMGTqgVOXOxb/o30aaxutJ1iKYi4cBz8isqy5441bGtH6KdJQuq2t4GZblwWjsWj2sFG3cMe9ymRxU3bhieJTgZdTDcPmrEjxc2pnke/AwIw264HxK9oM9Yp/wBzTYEosG1dM9kZxb+E+XzTWs07RzuT85AvLqDefmmqE3ih52hDqEujqMQQmdctuF+44+KdDqYXHnxQ4a3Ec1CiyS+pnekGiBI0ywikmJGTvynfvWcsluqNhFxBxBW5cylSMcxtCyHSvRuo738WP3hkd5VMj1dHqP7cuO32+w5DaFLhnWfs1o1gCP2KsbO7ao9R6EoFvFMth0OH8Fx2yO9Gj4LDwrovR+z6lnjGZGsf6jX4q3C7Z5fiHlhXqyxQhC0njgq/T82pZpnDERvpx1SFYKq6Vf8AiTfo9SEJQ+ZHz9bj6/FRoBePFTtIw0LudyjxNv7vgq5nsQQ7ZhnxKlwdkjemIRknoL6jd9FBmiCHpn0ApuK8tUlwOXJTBddTZ6JbHAtIOz9kJ3YxaTdzzsXlmJd1BeTcB6JmQrX9ANBax988bmg+NacPhtUWVvJ0JyL7oh0fETNZ97yL92wDn6auNlBTwGQ3r2JtMO7ftJTnPEqxKjxsuV5JWzwNzP1KUN1w817TbivS3apFQkEZVK8Ljs80sO3LyTCpNyHCNLBrGrssskxZoKOJFQMKAmm8kc4KTAHGpJuyC9lZmMebiuEra2G5Y6qJSl+YU5pqotpudxHPqoslF9hqdt1eaKm0pfG9lNtOByVw3At5v5KrdIirQTdd60+KqnxZoxfMc3gk93Jj1SdU+NA5aOJZe3Yu4laDQTjIxrsTSneLvH5qqXFn0HUk9/c1Gg7D72Rrciau/SMfl3rooCp+jOivcx6zh13Y/lGQ47forlasMOmO/c+d1uf4uTbhAhCFcYwUDT0etZ5R+Qnwv+CnpMjAQQcCCD3odTp2cD0nDe7cT6hV0cI1u5aXT1jMc0jDkSPr6KhZc5Qke9BLZjUDRduTlKOB7l4BRxS5G55H1VbLY8DdACU2270T8gqKpqiBjmj7CZZWsF9Tfw5u712HRljDGhoFBh8/FYnoBYdaRzyMM9+XmT4LojBj4BEt7PO1s6qCPQPkOC93+CNvglEXgKw888rTiUnib+cAvczzgmIXdWpvJAJ40XBQ66Wn1KiykuIIIO6t3knoqmusKX3YYJMwpfzRcs6tme2W0h1RShaaEfXMJ56i2FlKnNxqU7JJcT4LvYSS6thEWfE+pUefLnJPE9Xy+CZndeFFklyMNxPd8VBtw/h9w+CnNN7u5VGm56QOOYbVQlwX41c1+Rzq0GpPE+q2nsk1DJM1wq5uq9lcBWrXGm0UZ4rDvF1yvfZ7ay211H3o3tPi0/BRxrc9fX/+TR3BrkqqprNbSrKKWq1nzZIQvAvUAIQhAYL2iaNo5swFzuq7iMPL0XOZ46Fd50nYWzROjdg4Y7DkfFcV0xYnRSOjeKOaafLuwPeoSPW0eXqh0vlFbK3A7R5r0CoTzRUU5qmmupzmq2egkNA3URRLfuQy8gb0FHTuhVh91A0mlTefAH1cVoYxcFE0cAIxTDVKmMOHBSjweDnk5TbZ4MBxSdfrHnJenA7lGnY4nWbSuw3A966VUPOfQppxFdnOxMyTObeQDtob/qn4ZQ4baodqtxDptXEEjaPiEdvKg34nilgo1q4Lgs8dsHem3uqabEt5pxKaJpv+aHUeOdfTZeUw49YnnnFLJoN55qo79gzx4ZrjJpCHv6pObj6/S9ZjpfaqNEY+9TwGS0szhQkmgANPied655pq2e9lcchc3gMVXN0jfocfVkv0K54Vj0IH/wC1lM2v/wAVWPNFe+zeDXtv6Ynnza3/AJLmLk2a5/0mdLs7VcWUJuCyqbHHRaz5wcavUIQAhCEALMdNejf2lmvGP4rRd+cfh47PDhp6pJKE4TcJdSPn+SrCQRTI1xBGIIyKjyOXXOl3Q9lprJERHNnXsv8A1UwP5vGuXJNKWOWB5jmYWOGR2bQcCN4VTjR7GHUxyL6nofUFeQuGsK4VFeFb1FbMlmRQaNSkdt0WP4bf080UphuCpei1r14I3flFfAfFXV1SNqkuDw8yqbBxv4pGHBKByKSTkVIpItoipe1tdoFAeN+PBR9GawqHChqbvMeRU11RgKjz+qbJabzd4hCduqHmtGPivHP2JoyDKpSXV4Llka9Qc4DeefAJJdtRUDDFMySU3k4c5BcJpWeSO8cudiZcaDG84nnyQ6TVxvJ5oFCtdp1BW4uPh+wXLLIxb2RX9KbfSPUbcSKV5zpf4LF6wpSl2RVjb7UXuJrUKutLxks0pdTPd02JYoV3Isrl0D2M2GptMx/JG3ze7/gucyuuXc/Z5oz3FghBFHPHvXcX3iu8N1R3LRiW5h8Ry+SvU0YavUIWg8UEIQgBIc5KKZkQCZLRRRJbck2lVkxKHCW/SBVdpRrJ26kzGvbvxG8HEHgm3EpBK6dToxel+hRvdZ31H4H49z/n4rJ26yywmksbmcRd3OwK68vHCtxvG9RcUzTDVTjzuZj2baYBaYnG9huvxa4knjQ18QuiA1uzGBWVOiIQS9kbGPpTXa0NO2+mIuCsNG24karj125fBVNdLosk1mXUuVz9y5Dq8Ua2RTIlDhcj3m0JZnaHSUlzk04nIjvSHynd4rtih2u5NSPpibk06U7acPmo75W8T4lcskojj5Pwi7bl9VHfJS7EnnwXkkhI2DaVDltIAJqGtAve7D6rllkY2OzS6pObj5fILKaY0uCXMaag9p3wG5RdMaeL6tjqGHE/edxOQ3KjEqqk74PU0+mUPNPknSSilyhTOvuTUrt6QxxNAASSaAC8km4ADMlRUaNMsnZl50M0H9stbIyP4bevL+hpHV/qJA4EnJd8Apgsz0B6NfY7P16e+ko6Q7Pwx12Nqe8lada4RpHgarN8Se3CBCEKZmBCEIAKbe1OLyiAhyRKNJZVaFqQY0BRyWNR32RaEwpBsyHDOOsyR7haJ1kCbNiXQUBhKg2+yuBEjBUjFouLhu3+q1v2EJJsQUZRUlTLMWR45dSMpYtLNkoa6r8KHG7GozVkLQaXi47L/qonSfot70e8hIbILyDcH9+Tt6ybdIzxdR9Q5uLXg4bQVmk3F7nrw02PUx6sT37xfK/0bV07eHl5JqSZpz81kWdK3itW94PwIXjul4H3XV30TrTK5eH5o9v3RqJbRHx3VJTLrRQdUU40A8lj5elTsm04lVFv03LJi8gbBcEs6tHL8W352a3SWmWRjrHXd+FtKDeVlNJ6WfMauN2TRgFV66A5Hua8UIY+OfX/ALgeSaUTYK8MowFSdgBJ2ZLlFjmqtnj37V1D2X9ECKWy0to7/QY4Xgf7rhtOQyF+YpSezbo3rTultkJDWAGJkguL611yMDQUoL6V2i7sLJwVfCFbs8jU6rq8sR9CQHJQKsMB6hCEAIQhACEIQAhCEAUXlF6hAeUQQvV4UA28qFPMpcoVfaGIBiWdVmkYI5RqyNDhltHA4hSZoyor2lGrOxk4u06Zk9I9FMTC/wDpf/2HyWct+hpmdqN3FvWHiF0stXlFU8Mex6EPFMyVS8xxx11xTTnUXYJ7DG/txsdxaD50UY6Cs3+xF/YE+Ezr16fY5K529P2Sxyy/y4pH7w00/uN3mutQaNhZ2Io28GNHnRSqLqxlctc/wo57o/oPM+hneI2/hbRz+FeyPNbTReiYbOzUiYGjM4udvc43lTtVKDFNRSMuTNOfzMcicrWyPVXFGrGzNKkVFnG5SWFRYWqW0Lh0UhCEAIQhACEIQAhCEAIQhACEIQCXNUeWGqlLwhAVj7MmJLIrgsSTGgKF1jTTrItCYUk2cIcM79lR9lWg+zBe/ZggM+LIlCyK/wDs4R9nCAom2VOssiuRAEoRBDpXRWNS4rPRSQxKogEsYlo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TEhUUEhQVFRUXFhcYFxcWFxQYFxgXGBUWFxgWGBUYHCggGBolHBUUITEhJSkrLi4uFx8zODMsNygtLisBCgoKDg0OGhAQGywkICQwLCwsLSwsLC0sLCwsLCwsLyw0MCwsLCwsLCwsLCwsLCwsLCwsLCwsLCwsLCwsLCwsLP/AABEIAOgA2QMBIgACEQEDEQH/xAAcAAABBQEBAQAAAAAAAAAAAAAAAgMEBQYHAQj/xABBEAABAwEEBgcFBgUEAwEAAAABAAIDEQQhMUEFElFhcfAGIjKBkaGxBxPB0eEUQlJicvEjM4KSskNTwtI0k6Ik/8QAGgEBAAMBAQEAAAAAAAAAAAAAAAIDBAEFBv/EADERAAICAQMCBAQEBwEAAAAAAAABAhEDBCExEkEFIlFxEzJh0UKBkaEUFSNDseHwM//aAAwDAQACEQMRAD8A7ihCEAIQhACEIQAhCEAIQhACEIQAhCEAIQhACEIQAhCrdJafs8BcJZWtc0BxbWrgCHEXDbquptIQ6k3siyQuY6S9o8j7rO0Rt2uo55H+LfNV9m6XWn3jXe8cThQu6uFL2CjSq3lVnoQ8MzSjbpHXkKs6PaRdPCHvGq6pDhSl4zpvBCs1YjBOLjJxfYEIQhEEIQgBCEIAQhCAFA0hpiGF7GSvDXP7IodoFSRgKkXlT1x3S9qitGlXausG64YSTeXRksfQfdFWGn1UMkulWaNNhWSVS4Owgr1Z7ROl2NcIi7qk0Ya4H8B+HgtCmOanG0V5cTxypghCFMrBCEIAQvCaXnBYfpJ7Qo46x2UCV+Guf5Y4U7Z4Xb1xyS5LcWGeV1BG0tNpZG0ukc1jRiXEAeJWY0h7QbJGaML5T+Rt39zqV7qrlukbfLaHa88jnu3m4bmtFzRwTUNBkqJZn2PYweFR5yP9DoEvtLP3LN/dJT0YUmL2kvONmZ/7T/0WI1dbCqaDNU3qv4sjb/LNNXy/u/ubrSXtP1WEMgIkOBLg5jd5uBPBc00lb3Fz3yPLzJT3jnX634R4gUAyFMFItUQcKEfsVloC+KX3c1THrazCaXOOtRtT3mm5WRk5GTJghp35Vz39C1cx51fdOaAXdbXNKNAqRUVvyXTeilptMl9lgszGUyZUgjV7Uj3FziQ7dWh2Lluj7VrPIAAAqNYOBGIAFx3nwXUOhvSaOyRgPj6j3daRo6zaAU1h95tdbeL7k4e5yScsblFW/Tt+h1IL1MWK2RysD4ntew4FpqPodyfWg8Jpp0wQhCHAQhCAEIQgBCEICPpAye6k9yAZNR3uwcC/VOqCdlaLgVhlkZO+aVxMwc7WrjrOPX1hTGvgV9CrhHtOfq6QmbGNXsE39pxja5x3dod6ryK0btDNRk7RNsOkw6rZbgTUOzY7I8Ml1Xo3pP38IJ7beq/iBc7gRQ+K+eo53VFCc6jK6lfVbrojp+WES+7AdrNYAXaxa0srfRuPapiMAqIeR/Q9DUYv4iHl5XB2BMWi2Rx/zHsZ+pwHquU6Q0vbJu3M4D8LDqN4dXHvVLJERjjvVrzLsU4/CJP55V7HY39IrKMZ4+5wPom29KLIf9dnn8lxkHYKpMrnHkLnxiz+VQX4manp90sdO4wQEiBvbcK/xTsr+AefBYxpXpc8HLy+AUmK/tt7xcfqoS825qwQjiXSkNNanGNTktmIFW9YbsRxCaa9VtG+LT4JERT0jda4KIHp+CWi4SfqjyexkKuksBJNbxsoryOeqfEespK+xTOn8yMsNFMjq5jGgnMAC/j3LS6LoWiuBGzdjRPR2IEU2p+y2bV5zzXW33KH0RtRE6OtEtlf72A3Gmsw9h42Ebd4XTtA6ZjtUeuy4i57D2mnYdo2HNYP7NUJmyyvs0olixHabk5uYPNylCbj7GXPgjqY3xL/AD9GdUQo2jra2aNsjOy4V3g5g7wahSVqPAaadMEIQhwEIQgBCEIAXz97QrQH6RtDmmoDw3vYxjCPFpW86d9O9Qus9kPXF0ko+7tYz8205ZX4cuMdTU3mvxvVcpI9DS4JLzPuN2GKlS/Ej4n5LS9H5TGLhQi9wOzaKqus0IJBxoPS9Wj3871nme1p8Rfunjc3Wp3/ALqjtrq9k+SabJUUvC9jaXGgCiao4+lEdkRP7qRFZamlPVXFj0O64lW0GjtXGikospnmhEoY9CnEfFRZ7G5uS3EdnFFDtke3xUulFMNS26MS6owKbki1sKB2zI8NhV/b7CMRiqWWOhUHsaUlLdFeXZYJTZVKtUOuKjtj/wCgPiFWBy40TjP1LCK0X7grOzS3LPserKzyXBEdnFSRooCKhSmxqrs0mHAK4j+Cs5MEoUx2NvOwpc8Fcv3SmNvU+ENureCDUc4fRSjAzzl07oY6HWsxTOgd2JKuZueB1h3tFf6VtlgLawsc2RvaY4OHca07xUd63kUgc0OGBAI4EVCthtsYNck5LIu/PuhaEIUzACEIQAsL7Rulhgb9nhNJXDruGLGkYDY4+Q4hanT+lBZoJJjfqjqja43NHivn/SFrdJI57zrPeSXHeb1GT2NWlxdUrfA0SnrO29NBqkxLO2e5jhvuSoz6JxuKbhHin2m4HnnBQqzbFpIehjqaG7etBoxjW8fXduKoC66qlQ2mg9d+wjepwSRHJclSNYJALsjgfnvUiGXI/T91Q2XSLXAA5+qd+0HA4eYVhheKy5mdTs8/IqHNaQTQ48+CrZLa7A87E26UuyJdgABUlKOxxVuyXam3eiorc1aGCwSuHXLWjZeXeAUyLQcdb2l3H5KDi2c/jcWPvfsYKOSh2Hm9RdJwUIe3suxpk7Pxx8V1NliaDdGOe5KlsrM4x3fsnRsUvxNN/L+5x0FWELru9dFtGg7PIOsxtTuA8DtVBpToiWXwmtPunHuKi4NGnB4hik6lt7kOyOu7gryyvqG8FnY3kXZigVrZp7gupl2RWi3a9PskVYyZSbPIpqRllAmzdYdy0fRqXWszPy1b/aSB5ALLiW5X3Q8/wpBslP8Ai1Si9zBqo/0/ZovkIQrTzAQheE0QHMva3pfrMs4NzRru/UcB3D/JcuBvJOauulukTPaJJD95xpwFw8qBUbCfNVzPWwR6YpEgG7ifRTWYEDIfBRGipop0XZPO5V0boSJllj63glscBVvHnwTMbiCN4vSrQ7rV2rpb1bWexTXkHnm5MttJa6nh8io88mq6u+vzXlqwqO/4FRfJJT29iTLaS043H5Yq0s2kyQK/uPmqOMGTqgVOXOxb/o30aaxutJ1iKYi4cBz8isqy5441bGtH6KdJQuq2t4GZblwWjsWj2sFG3cMe9ymRxU3bhieJTgZdTDcPmrEjxc2pnke/AwIw264HxK9oM9Yp/wBzTYEosG1dM9kZxb+E+XzTWs07RzuT85AvLqDefmmqE3ih52hDqEujqMQQmdctuF+44+KdDqYXHnxQ4a3Ec1CiyS+pnekGiBI0ywikmJGTvynfvWcsluqNhFxBxBW5cylSMcxtCyHSvRuo738WP3hkd5VMj1dHqP7cuO32+w5DaFLhnWfs1o1gCP2KsbO7ao9R6EoFvFMth0OH8Fx2yO9Gj4LDwrovR+z6lnjGZGsf6jX4q3C7Z5fiHlhXqyxQhC0njgq/T82pZpnDERvpx1SFYKq6Vf8AiTfo9SEJQ+ZHz9bj6/FRoBePFTtIw0LudyjxNv7vgq5nsQQ7ZhnxKlwdkjemIRknoL6jd9FBmiCHpn0ApuK8tUlwOXJTBddTZ6JbHAtIOz9kJ3YxaTdzzsXlmJd1BeTcB6JmQrX9ANBax988bmg+NacPhtUWVvJ0JyL7oh0fETNZ97yL92wDn6auNlBTwGQ3r2JtMO7ftJTnPEqxKjxsuV5JWzwNzP1KUN1w817TbivS3apFQkEZVK8Ljs80sO3LyTCpNyHCNLBrGrssskxZoKOJFQMKAmm8kc4KTAHGpJuyC9lZmMebiuEra2G5Y6qJSl+YU5pqotpudxHPqoslF9hqdt1eaKm0pfG9lNtOByVw3At5v5KrdIirQTdd60+KqnxZoxfMc3gk93Jj1SdU+NA5aOJZe3Yu4laDQTjIxrsTSneLvH5qqXFn0HUk9/c1Gg7D72Rrciau/SMfl3rooCp+jOivcx6zh13Y/lGQ47forlasMOmO/c+d1uf4uTbhAhCFcYwUDT0etZ5R+Qnwv+CnpMjAQQcCCD3odTp2cD0nDe7cT6hV0cI1u5aXT1jMc0jDkSPr6KhZc5Qke9BLZjUDRduTlKOB7l4BRxS5G55H1VbLY8DdACU2270T8gqKpqiBjmj7CZZWsF9Tfw5u712HRljDGhoFBh8/FYnoBYdaRzyMM9+XmT4LojBj4BEt7PO1s6qCPQPkOC93+CNvglEXgKw888rTiUnib+cAvczzgmIXdWpvJAJ40XBQ66Wn1KiykuIIIO6t3knoqmusKX3YYJMwpfzRcs6tme2W0h1RShaaEfXMJ56i2FlKnNxqU7JJcT4LvYSS6thEWfE+pUefLnJPE9Xy+CZndeFFklyMNxPd8VBtw/h9w+CnNN7u5VGm56QOOYbVQlwX41c1+Rzq0GpPE+q2nsk1DJM1wq5uq9lcBWrXGm0UZ4rDvF1yvfZ7ay211H3o3tPi0/BRxrc9fX/+TR3BrkqqprNbSrKKWq1nzZIQvAvUAIQhAYL2iaNo5swFzuq7iMPL0XOZ46Fd50nYWzROjdg4Y7DkfFcV0xYnRSOjeKOaafLuwPeoSPW0eXqh0vlFbK3A7R5r0CoTzRUU5qmmupzmq2egkNA3URRLfuQy8gb0FHTuhVh91A0mlTefAH1cVoYxcFE0cAIxTDVKmMOHBSjweDnk5TbZ4MBxSdfrHnJenA7lGnY4nWbSuw3A966VUPOfQppxFdnOxMyTObeQDtob/qn4ZQ4baodqtxDptXEEjaPiEdvKg34nilgo1q4Lgs8dsHem3uqabEt5pxKaJpv+aHUeOdfTZeUw49YnnnFLJoN55qo79gzx4ZrjJpCHv6pObj6/S9ZjpfaqNEY+9TwGS0szhQkmgANPied655pq2e9lcchc3gMVXN0jfocfVkv0K54Vj0IH/wC1lM2v/wAVWPNFe+zeDXtv6Ynnza3/AJLmLk2a5/0mdLs7VcWUJuCyqbHHRaz5wcavUIQAhCEALMdNejf2lmvGP4rRd+cfh47PDhp6pJKE4TcJdSPn+SrCQRTI1xBGIIyKjyOXXOl3Q9lprJERHNnXsv8A1UwP5vGuXJNKWOWB5jmYWOGR2bQcCN4VTjR7GHUxyL6nofUFeQuGsK4VFeFb1FbMlmRQaNSkdt0WP4bf080UphuCpei1r14I3flFfAfFXV1SNqkuDw8yqbBxv4pGHBKByKSTkVIpItoipe1tdoFAeN+PBR9GawqHChqbvMeRU11RgKjz+qbJabzd4hCduqHmtGPivHP2JoyDKpSXV4Llka9Qc4DeefAJJdtRUDDFMySU3k4c5BcJpWeSO8cudiZcaDG84nnyQ6TVxvJ5oFCtdp1BW4uPh+wXLLIxb2RX9KbfSPUbcSKV5zpf4LF6wpSl2RVjb7UXuJrUKutLxks0pdTPd02JYoV3Isrl0D2M2GptMx/JG3ze7/gucyuuXc/Z5oz3FghBFHPHvXcX3iu8N1R3LRiW5h8Ry+SvU0YavUIWg8UEIQgBIc5KKZkQCZLRRRJbck2lVkxKHCW/SBVdpRrJ26kzGvbvxG8HEHgm3EpBK6dToxel+hRvdZ31H4H49z/n4rJ26yywmksbmcRd3OwK68vHCtxvG9RcUzTDVTjzuZj2baYBaYnG9huvxa4knjQ18QuiA1uzGBWVOiIQS9kbGPpTXa0NO2+mIuCsNG24karj125fBVNdLosk1mXUuVz9y5Dq8Ua2RTIlDhcj3m0JZnaHSUlzk04nIjvSHynd4rtih2u5NSPpibk06U7acPmo75W8T4lcskojj5Pwi7bl9VHfJS7EnnwXkkhI2DaVDltIAJqGtAve7D6rllkY2OzS6pObj5fILKaY0uCXMaag9p3wG5RdMaeL6tjqGHE/edxOQ3KjEqqk74PU0+mUPNPknSSilyhTOvuTUrt6QxxNAASSaAC8km4ADMlRUaNMsnZl50M0H9stbIyP4bevL+hpHV/qJA4EnJd8Apgsz0B6NfY7P16e+ko6Q7Pwx12Nqe8lada4RpHgarN8Se3CBCEKZmBCEIAKbe1OLyiAhyRKNJZVaFqQY0BRyWNR32RaEwpBsyHDOOsyR7haJ1kCbNiXQUBhKg2+yuBEjBUjFouLhu3+q1v2EJJsQUZRUlTLMWR45dSMpYtLNkoa6r8KHG7GozVkLQaXi47L/qonSfot70e8hIbILyDcH9+Tt6ybdIzxdR9Q5uLXg4bQVmk3F7nrw02PUx6sT37xfK/0bV07eHl5JqSZpz81kWdK3itW94PwIXjul4H3XV30TrTK5eH5o9v3RqJbRHx3VJTLrRQdUU40A8lj5elTsm04lVFv03LJi8gbBcEs6tHL8W352a3SWmWRjrHXd+FtKDeVlNJ6WfMauN2TRgFV66A5Hua8UIY+OfX/ALgeSaUTYK8MowFSdgBJ2ZLlFjmqtnj37V1D2X9ECKWy0to7/QY4Xgf7rhtOQyF+YpSezbo3rTultkJDWAGJkguL611yMDQUoL6V2i7sLJwVfCFbs8jU6rq8sR9CQHJQKsMB6hCEAIQhACEIQAhCEAUXlF6hAeUQQvV4UA28qFPMpcoVfaGIBiWdVmkYI5RqyNDhltHA4hSZoyor2lGrOxk4u06Zk9I9FMTC/wDpf/2HyWct+hpmdqN3FvWHiF0stXlFU8Mex6EPFMyVS8xxx11xTTnUXYJ7DG/txsdxaD50UY6Cs3+xF/YE+Ezr16fY5K529P2Sxyy/y4pH7w00/uN3mutQaNhZ2Io28GNHnRSqLqxlctc/wo57o/oPM+hneI2/hbRz+FeyPNbTReiYbOzUiYGjM4udvc43lTtVKDFNRSMuTNOfzMcicrWyPVXFGrGzNKkVFnG5SWFRYWqW0Lh0UhCEAIQhACEIQAhCEAIQhACEIQCXNUeWGqlLwhAVj7MmJLIrgsSTGgKF1jTTrItCYUk2cIcM79lR9lWg+zBe/ZggM+LIlCyK/wDs4R9nCAom2VOssiuRAEoRBDpXRWNS4rPRSQxKogEsYlo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data:image/jpeg;base64,/9j/4AAQSkZJRgABAQAAAQABAAD/2wCEAAkGBhMSERUUExMWFBUWFxgYFxgYFxcYGhoXFRcYFRgYFxoYHCYfGBojHBQUHy8gIycpLCwsFR4xNTAqNSYrLCkBCQoKDgwOGg8PGiwkHyQsLCwsLCwsKSwsLCwsLCwsKSwsLCwsLCksLCwsKSwsKSwsLCwpLCwsKSwpLCwsLCwsLP/AABEIAOEA4QMBIgACEQEDEQH/xAAcAAADAAMBAQEAAAAAAAAAAAAEBQYAAwcCAQj/xABAEAABAgQDBQYEBAQFBAMAAAABAAIDBBEhBTFBBhJRYXEigZGhsfATMsHRFEJS4QcVcvEjM2KCshY0U5JUc6L/xAAaAQADAQEBAQAAAAAAAAAAAAACAwQFAQAG/8QAKxEAAgICAgEEAQQCAwEAAAAAAQIAAxEhEjEEEyJBUTIUYYGRQkMzcbEj/9oADAMBAAIRAxEAPwB1h+MaV7k9gYw2huRRQMaXqKtND69UJ/Pyxxa6oNOK+ZVmB1PqnqVhmdIjY00Vq7K6l3xDFeXnU296JHDxkRHhoOl+5UMjDFKoXdicGHTUFXlDJWFp6J9h0q3kkTMx78U7lopaKqjx8CT35xqEYpJDd5KajSjbtItxT2PPihLj3KfxCbDsrD1/dPswdxVPIaMn8RwtsOsVhpocsjop+fxDeoHkim9ugfqOvcE4xGpO7vG/NI52Q+a35bHvupVxy3NRWPGHYbiLRQ71XGu9vCprkSHcHAXHHqnUbFhS1rCi51LTJBoncCbqEywFZKE5HJjOcxAuroERh8TePQUCQTM5QI7B5qh5JHEgZlAUAQ6dDid013dP2TfZLBnNOVL99EfJS7YgB98U7km0yCZX7ZPc3IR7JvoAsmpoanyQ34sAXKRYjiJJ5K82cVmetXJsz5is7UlTs7HzWybjElKp+YoLrOsbJmpUmIsxd4MM8kswiaG/qteKznZIBSiTmKEGqorqyhjWfieM67gsepHnf6KrgvNPeS5JhGMAEVVhK7UNIAr04d64h46MitQk5EZY/OOa00vTgB5VzU/hGNfEfu0NjS5Az1FcyEym8SDxXQZKSxYBjt4WdWoOqUfyzGpteJjnbHDmmC6M1rct6u/uuG5wFKOJ66qKlpyoByyWzaHaiLHhthmgDTU0pcjLwU9Bmy0qsVckna7PTOGlP+Md+o+C+pL/ADE8/NYleg31LfXT7nR5qEQ07pqOKk8cG+OBGqrMQmBm23EKQxN4JNFMmmGJytAy7g+z5cyK3fyc2rTXMVIryuCujYfMAj0XMmRKNBqatfSlLBrgde5VmDTvZvrdF5a+4PAqXKcfoyybGCaQp1obc9FJNmvP3Ve2ze7eqTXfxMU/j5jHEJyhqfl4e8gkc5P5017qdF9np6t/BJIka+aYbM9TqUkdz66KSa+C0TcXe3q2o0r2+JRhNs8+qBgy0SOS2Hlk46AdV5dxvDUmviDfPVMIM8BqrHCv4eQGneiViuPGzfAZ96rJbB4bBRsJg/2N+ype6ttDcnBZe5xmZnN40bco7D50t7JsV1Ob2ehOF4LD/tA9FPYr/D2G8EwnGG/QG4+4XPVrI4kYnAWJznU9YLifZz19AqOWxcWXMTFiyr/hxRQ17iOIOqaS+OigulEMux1C9MPLyYxKopVLI00p/wDn4W2TjmKezkMzoP35IGdjCFIEYxoo9+80smsKjxT/AIcNxHE2HmqnCpFoyGmZ92T6DL+/uhUHuca4J1ORTf8AD+eeLQ2/+7UkmtlJuXvEgPA/UBvN8W1X6B+Adf2Q8ww6BWLeVGMSMuWfkZwGXi0REOdI1XQNqtkWRgXw2thxc7Wa7+oZV5rmkeE5pIcCCDQ10PNGvGyWBgRHrMfIFAUDPYuXHjZJ3RV8ZDc428SjWhRuLNg+BPsSJVaWxWhwLhVtbgWqOCKjYaQOy7eOoy8Cgocu7eoRf0VKccZBkl3PPEjuO/8Aqhv/AMaH4uWJZ+FWL3MQP0zTo82Lmun1SKbgVPZBJ5XVLEg754eaYSmHht8yNPrZYSZzmbXPgJCyWzkxEJHwi1ri01cd0WPjkTonsrs89u8XxobQDam87O1MgrORlCfmcegsPuUHF2buQx5uCCD+mtQLcDcK/kjgBhM9rLVYlTJychvYTQh4pW1QaDOxz42QcPGOBVlG2dczcERxdSm6a7oIFw1wvWmlb5iqi8f2e3SXQTT/AE6HXs8OiRZTWDqV+P5JcYfv9p5jT9cygYs1xSN+IOBobEZhaImIHimJ4pjW8lBKCDWNEDGWGZ1oNSrnDJBsNgDRl7qeakNioHZ3z+c07gr6Xh1txp60SLRluA6ES9uVzDZaGaiotSvUf3TmXlezUCvHvQUvCpnc2Hd/dMoVhS/P3qVRVWpmXbY0GjEivBL4zdcuCbzAo0jT35qcmJrtG9fQLlyAdQqHJMW4/hUOYhkOA5HUHiFyjEGPl4hY7TI8RoQuuxom8K1ULtxh4fDLgLsvXXmleNbizg3RmhYremWXsRJgzHzEUQ2nM1J4DUrpkjh7WAMaKNHieJPMqX/hxhW7AMQ/NENv6RUDxNSrSE7tJnkEcyo+Imt2dAx+Y3lINAnklLCiQSUyK0KopONb35o6VEkvyBC/wVqlLpqFyTGJNAC9/RKpma3q6+SbcF46k1PIncWzsMEEHyXNdsMNcA5zXFoNngHNpyJHLiuiTUe2fgkWKQgQaixBB71Cr8GDCaSryHEyTwL+HDI8ARHxngmvZDW2FaCtc65oyX2Fh7tBG3y21LAg93qlmH7WxZdzmgb1KimV8r+SZ4LiP4gt+JBDnA6b3oMhyVTM57hBDXsGaX7KnIGvW/ml03s0Rci66zCkG7oO4G8vVK8Ww2mljqp35psGOS9XOCJy3+Su4DxWK5/ljeHksS/1LynikIloYGefuydycGo90/dKJWEDnkPMp7I2HvJLqyTuT3nU+vlyMvHX+y3Mly4jIfq+yYye7Q1pU+i1zE2yhtcetVaEA2TIPUJOAIDijnuHacAALUF7cz9FH41c1Fvd1T4hNjzPmoycmh2hwP1U11mTL/FrwJIbS4bvjfb8wzpqOfNTDYfFXM7F0U9MYeKbwyqVf4txC4MV5viqW5j5lZslEG4xvABdAkWVAdXJct2fm6UHuy6Jhk8LXGnkon1Ycw3X2DErYEAGnFfJiPuCtKaA08SgYWLQrgPbvE0pvCtr5dFoxDFm7h196K1MAamSwbMHxDEC4Z295fdS89O0JzKKnJkn36qfxCNfNA5Bj61MZy+J1CWY/GBY7U0Nu5Bia3eCW41N1bnTipFr5WCa6HjWWP1LLZh9JeE0aMHnw8VQw5YihUfsbiA+DDPAUPcuhQ4nYyF9TzXWB5EGSsdArF4gkX91TSQxC1DmEqmZ9rXljuyeHHmOKHjRHtNRDfTiGnzojQlTqLYcxuU8WdFKm55pZGxKtb16JLExOoBpTeFQSDcZVFUO6cJOa7Y+RBrqAMZxZhKpuYrcleYkwlc3MiuakzmWKkVQ8N3pp9P1eoBXQNmMHa2jyKcQorBp0OiONc3H7fRXkhOgNAGWffqqwSW38RNw9sdzk0NLJJik7ahvw/ZfZqYAqNTTPySWanKmhNvfmvWv9xFVe5n43l5LED8UcAsUOpoYMayMUUFfdE6l44pQ6lRcCeoQAeVvMpozExShPIKtDiT2KSZWsmmgUrYCx1SWam6Vvrx4IGNiIAz9+6JDiOJOc4kG2i9YcjU9TVuMcTxXnlRTkxMZlaJibcdUTIbNTMwezDLQfzv7I87nuCWlXyZpApWNmLJ6PUjohobxuOrq42VrH/hTFLCWzDC+ny7pDSeG9n5KJm4D4IMOI0se0kOBzry5K5FHHUz7rlt0sHk5nden386LWgZ340NKZA9aKPjx71TCQxCuZTLKf8opLA2a/mUctiw3w65LagVoTunO/UDzVDLYj2alR0OabmaIgYvQKUg/EL0xKKPHB1tySifjNJo2ru4+iaYJgL4oDotWNOQycev6ematZDBmQwN1gB8T14rgUk7i2KpOXtwmO/5YT+8AeqU4ts/N0P8AguPSh9F26HDhE0LhXhr5re/B20t6KmsEHIxFWeQWXidCcD2dxF8BxhvaW8nAg+BVth21TgN1xJpkQb+Gqo8ZwWHEG7EYHcKjzGoXPsZwd8sd5tXQ/NvXiOaVaq2Nnox/jEKnEnMtpTaYF3aaCBcV06VWnFdpIjjQGjNaZkczUDd4jmoeWxetiiDNVSwGTRhWVq245ZOlxDianLO1NAOPVfIk5fOiRunrId83U51XChaEq4lAZwEZpPimJboJ1yHetT5wNFSVPzE2Yr+QyTKPHycnqHbeK1x8mVOzZFKa/cH6hXErObo7qgaXF/Nc0w2Z3U7Zi0Sgva/mvP7WJgMhcalfN4mHX8e5JI8zvOo3tE5AZoSBMxIxDG5nP7qrw3CGw22FSczqevLko7G+46tPTG5P/g43/jd4hYq78MP0hYk8h9R/qTmMniTXXBodUdDxG31U1j0sYT95tgfVDy2NcTRa36fmOSSI+Sitws0ZWvxTIe+K1PmKDx80phzAfcX6BeXR3EhrQSSaADU6BK9HeI8OmI3wichsmGOfTdZehyqMvOngq1u1pivLmk7oNiQb87i6S4NsjQb8TtxMwM2t+58kwjbPvP5iuOR0Ih+LnJjrZrEIsaafvvPwww7gBFS4mrnEUz4cF522wURYLt0j4gaaONKuOZa7rpwSOWwuNCc1zXkOBFD9OiLxOZiuYS6gq6lBW5vf0Q88biTV7tTlUzh0QGjmEHmFpZKlhqCuny0IR4fbaN7VKJ7Ami1KVy4V4clUvl/BE4fFXOfmSEOdOVDe3FW+x+ycRx+LEhusey1wp/uIPkt+AYZClaxKfEiFtrAbgNuz/qrrUWT+Y2m+C2jRV2t6+eqC20YwsJeZ13KCBLshU3ySaVSvGdtocKjGDfiuyAyaP1O+ySxsdmphu4wNYDm4Cp87I3C9jQxtXVLnXJ18UlTBKfLQbFcZ3ojCwl29XjvVAFSRag0V3s9Ml7ASDldJcL2Pa12+R7781XSMsGN9+KoqU5zJLnXjiJ8elqEEKTxGXBBBANQqzH5sHshS8Z1boLiMx9GQozOTY5Kfh4xb+U3b04IaHPniqrbWSDmbw/KfI0qvmxmxYiAR4wG7XsNORp+Z3LlqnpYrV8mhN6iPgdRVh+DzExdraN/U6w7uPcqXD9iWtvEeXHgBQfur6QwgOZvWDRYd2dOmX9kZL4SOCVlm+MTxtx8yDi7JyzhRzKjqR6JZH/hzCF4b3s60cPoV1CLggOiCfhhFRTxQk2INGc5I55HucmntnI0tdw3mfrbl3jNq8MmAAunRpY3BFvFR+N7KQmNfEaHNAvQG3dyqUv1Qxw0vqc4wIfslLW3jmb92is4MCuamNlgBDB1+irILiQFAdsYVxIn34DeA8F8W3vX1FxEjyZxvaCV32uA0uB0WnZrYn4o33jsgVofqiZ6LWtM73XnDMemYkJsFg7IFCSPWmfetShiKyJzy6uTg43GszLQ2AAENA1pUDwR+CYW3/OpWvyV/Tx6n0S+Bs251HxXGIPBuejRZV0KFUUFgLeHBTsd6nQMCb5RtU1l5YEZIeThAJrKtunImZM74gjsMqcrcfsk2M4WH0FaUyCs3PFPfRKZ+CKn3oieoYnK7iTJKHh4hiyEnGgghyoIzQCkOJ0vTv+6hYYmjWc9xdBmBQMObMr5tJ140+y3QpPfNVOT81uPaeDvI2VLhsyKVXWBwDDAxnEo8KlmtIoMvdVSytLc/f0UhJzd08g4gAPfBPqIkVykyih0GnT1S3FsWoKVSyexMEtcCQW87XSWcntfdU9rMDAkyU7yYXGmN5x9+wh48QbtEs/HH3wWmcnaCx/somaaCJG2zkqyJGe5zWP3R2Wv+Uk1vexP3XQpCZgRIBLWNq0EFm7TdcPy0I8Fx7DJhxbFisJq0iw1oL04EA5ph/D/G4hjRASSCATWvSp//ADkrfDcL7WkPm0M+WHxL2UiNADAGtubDLtX9SmFlN4lHB3YjSAa0LaipByNNU2kJjeFfont7WIkyjKgxlDbZCzkILHTO6EDNzgQOwxCrU8otnm0NkrcQQWkAg+hRU7HzNb+KTRJstNc1lvualQImnD3/AAXmHoDb+k5e+SpJabso3EZsCIxwPzVHhQj1TiUmrVU7DBz9y11DDMpPxB4LEp/GLEXKT+lOZx5mjXnWlB1NvuqLZGRq1tlEujF7gBkPMrpuy7A1or3/AGWmyYAWLtszkiOsVhBsIU/U2vT2F8gGoGnvJa8ZnWuhuoeB8D9lqkZoFvHVIt9riLTaRrDff34JlLP5pRDjUHvVe4c9S3H0T0YSR1MMm5m45G/TQfVLpzEqhaJ6ePvnYeSURpgmtATpZC7xyJPszOEnO3spfHjrzGL/ANJSidnnNBq0jqpePIy1dRRtBE4I/BsYBYAUgxOYrVLZOeLCtEePzqx9SWzyRXaAfmdOlsTCNbifMaqClcVRzMTKk9JkjzhpXPxAm6GjzNQbpCzFbLxGxRewxnBXGMWcprzSifxYgG6Hm5p36XeBSOcmDW9k6qjkdz1toqXcu9hZ3/Cfx+IfMBMpKVLHWN75E5E1+3gpHYid3REYTnQ/RWstGp4BBd7bSImpi9efuPcLlBW4VHKinT0UvCm6XGiMbjNk5WElcH4jWcmKcCk8xO1NKrRGna3rRK5ibrml2tGUpCpmNVKJ6NavBb3RNapTiUe11F2ZoIIkxzEe0y+pTjCsTJAuFDYxMkvFDkisNxSlle/i5qGItPMU2sh/idB/H81ikP5vzWKP9K0t9RJawdi4DKFsO41LnEo04UWijbDPNWU3h5EMltAbAVv16pfFkXBodWoqN6pFKVpXoM091YHZmStoIkPiWFRqHdcTyNvPVDYNjRBLHgtcDcGxVvMwqZ++amdocFbEFfleBVrhY9/Ecktl+G/uPrcHqMW4oCKWXiJOVNtBZRMri7xE+G4dutLa8+iqpKAaXzz6pb8qtGMWsOcib94uN7/sjGSrjlbojMKwguubDmqCDhTcr80tVaw7nrLUq0JJRcN4+CBj4ZWvZFOf0V5FwIaEj3mUpnMJLbm6NqSu5yvyg2szmGObJh4Pw+y/hoeR4dVEQ8Liui/CEN7olabrWknwC7NPQ6ZWQ0tirpQmPBoYgoHcXsBu2vHUKzxfKK+xtyfzfEFv/wBF7/8AZAxtiZ+BC+K+VjNYLkluXUZhLIcyTYVqu94T/FWDMFsMtcN8ZllgeZrQUS7afB5MExfhMhvzDw3OmZNO9W2OoGe5JQzghDqc5wrZ5zwHRCRX8o+pVDA2eaDZtkZhbA8VBFBpmnkjBJGVFllmc7mqXCDAk67Bhw8kun8CH5m1C6MzDN7RAYpg9GnOvivekwGROJ5W8GcsjYF8N2/CsdW6Ea0RkjjZyNqWIKfTEnSqnMXw/wDM2xHmvK/P2v8A3KBWgBKD+I+l8VW4zSjpLFtDn9U0gT1UZVk7kjVg7WP/AI9QtQjHVAGcpqB71QcfFEtst1GV1Y7jOYmwNUtMCLMEtYLauNgPuvGHQTHdruA35/srnC8PAAtYWAXB7D+8Y7BRgSYkv4ew831iHnVo8AmbdiZZovAYem9XxqraVkwmAkAQqB6j7JMzHsRT1Od/9Gyn/hH/ALP+6xXf8q/q/wDYfZYi4WfZ/uc9YfQnrG8SayGS+tMxenhzyooGb2pL95jr6GnPyTXbElzLVFCoGLMuJAAuaeSWxLbMZXXjoTp0u6sFoJ3iGgHu05pZOVoVvwiMRCFTel0DicegJQMciMVMNiKZHC2uiuikVcOyLUzzp6KuwvDbA0rzOVdEowpo3QTcU3uFSch70BVEJohgIFTXdH6QRmKaZpYUuYx3KLgRxLwQKCo/dM5VgyUhI4vvOce1TfIG8KfLaoGjScqqplYwoCCq6gFbEzbgSMxjEhADiUgxZveUyjztBT+6R4hHqDU0HAZnqi8mwEag+NWwO5NYsRr4Kdmh+rJP593KgSCeiihpmste59AnWIkj4n8Aj4Z3TvXFBdo0OoFyKKshz5fBa5tHNoCAb0JFQD5+CgscZdp5pphcjELQGRCGEt328TxHRaOuAJMhdPdodSywOVc6rnihqTu6d1fVVOHyIFyeiWYbGAaBnkmf4oWA981xMRVhJjSXhtGSGxRw3b0/da4camvmlmKTdTxCczALJ1Q8syexHPp7up+dBoScveaczruBSaYfoclmnubdJwJF4tLlr95tq+qyUm3DmmOLwLdEThGBfEbWt/otQWA1jMjsr4Wkg4BgLp9x080Kd97g0WqaW5qqj7Oboy8EJI4dux2mmV/BKFqr8RuOYxmVmCYWITGtGnr7uqmRl8vdEqwwA+/Eqgw8VKzqyScmBfoYjCTlq8uaOeABU2A01PLryWuFYe/dUJiE2Ggl1Le7LYrwqzEsyxm/8aP0/wDFYpv+en2D9li96kHhPOKQQ4EHIqVMi1ryQFRz02DYe/dklmIprUe7rPfM2K+oQItBRJMan6g+7rdMzvmLqdxGZsa96FcsZQFAGZY4LGB+DWpBF6cgLniLG3NOYky4se1hAFSQXVa5pIIuG1J3qVqSLXpkorZWfDgwVAIBB7gR9U4fPtaB8b/DpVsTdaQxznNbQn9TaNFaA1pSoCuoXAP/AHM3y8lhPbmtgbwa5x3t3fr8tN09lhJqW2NzSx4qvwCK74Qc7W4ChYjoUUDdaT2gBEdu7tRcUaL1zABFlaysXdYBvaZrjj3TiAlNw2anAk05O9Oq+Tswf1eSTzMQlQWZllSATxPxupSCcjWRs5E4lIp2MOqBFyZapAi/G4g3W9U/wGbAhqNxWaqWjmmuEzRAArZXvVioSdW5OwnQ5Oev5pu1/ZrXu5KLkZ2jxXT6JvGxGgtYG6WmANxNi7j2bxRu5QCiSTU+T0S2cnya6jO3qgIk5vfRC75jKqYVNTVefPVLIkStVre9aor0gCXqvEQDEn9n3xTrZR+Q5e6qcn31oNSU32bjFjldjigklvuJl5Hg9juzUzHG68FOY+Kdigt6qenYpdcDVT2HJgUjEqMFj1FfdlSyk0AozZ6YrVpzyT0PINdBbqpk9sK8ZbEqIc9aqS4pOb55IZkY9F4jROCrFuRiQGoDc0/iDxb4lYtfxeZWLvODwit0yffiUNGmaeCGfNCmfsoKNiDQblJ2ZeKzNsxMWN1OYlN1+q2TuKtrQHXPOngsmmSpg/4cUuig1O8C3eGoANrKyik/kYFt6pqedmcT3ItDSh48f3VQ6VYQWlzgK2Aqd05di9hfJQsu4AqnkcSFKONef3XbsqeSxSqr4DRvKtIOQa0EW5jUnUk1KcMxW37pM2bBA9VgiqTmSY708ajSLiLtUHGnkHFjUQkadQEZjFWfZ2YJ/uk03FsbrdHmcySkGITe/ZuXHiqqKiTBttFa5+fgQWNG3nVTeRcaJXKYRFiGjGk89PFVMjsXNwx2mtqRYV8q5VVl5QLjIkHhO/qEsDue5edpSv8AdFfjK1vbRAOFDuuBa4Zg2WxoCzmE2TUO4R+KKx8Sp5rS4hfK1S8RgAE9l1Vqju3Wr3Ee1oq4hJcSjPi2ZZvmU6qvkf2i7bOC5AyfoTBGa51U4w2I0G9VOQ5OIzNppxR8rMqm2sEaMkpYt+QwZZmO2lh5hL5yfoDugDzKXtnrIaLMbxpnXIDio1Q53KgiiPtmpsF5JddoJdz/ALp5CxMudTgpCTlHwjvg9oinKhWt2OvYaUJvnULjVcm9kA43yl7EmScjf0Q7oxpmpuU2rhkUeC3z9FufjsM5RG08PVD6bjsRBAPUcfiCvqRfzuH/AOQeKxd4t9RfGJ2YQ4ceea+NwdzqUaTVdHk8Facxb3xTGHhjQLDy1TRY5jzYqjGJyk7MvrlS6DmcCc3McfJdcjyAvbL2EixPDgQa2JsOiP1XWLBVuxOYPlqL1Amy1N8Wld1xFMsveqSR4SrRg43FWJw2sZQcScMjRGQ8YNLtJ6FTsvCLnADUqtlMH7IFEi9a07h0OzQOJjH+klCxcQe7JtE3dhN8qouXwMu08Mh1KSrIOhGuT9yU/CPf832TjCdm/iOpT7KmlNmafNbkLlVUng7IbBQdo3PHvTObtoakzOq9dyeZs2YTKlooNAc6i6GltqxC/wAOK75T2SeXPQ81Tz7Du0NTemvguebYYMSN5ot7qUoKrPhoXI8cxjtTBbHZvsI+JSoI11pzULDxtwsRfVWECNAZJujAHfsN3MBwsQBw16Fc9dVzupJ8VZ49QwVboSW/yHQrwO/mPIeN1/KUVDnHu+VtENhuF10zVhg2ztdFPc1a6AmnUbOObDEUvhDnkF1SVS4dsk4ipFlTyGzgFKeeXeqKRwzdGff9lMedk4/kKnUh4uABgyUzjezoNXQxR3LI9y6riEs2nuil8RlbpHJqmyDG1uLRucmdNEWNiM1R7MYbvdtwzy6cUFtbgdHtiNr2iGu66K2wWUDWgDQAW4BW+RcpqUp8xNIcWMH6HX75mOw0EAFaZjY4PFWjyVHKypcVVYTJNDbiyT46FoN9/p7E4vPbMFuinpqQpou/43g8LdJFFzLGMHbUltFTlqzswEuFo6kF+EX1Un8rPAeP7LEf6id9NZ1SG2lqJlLS1q2QrGEnRbIbqVr5LiDAklhzAMcmGsuTRIJgxHN3vhuocreyEViOINMXtEWyqteKbTMY0sBZ8t+1Q/cKcZckygkVgDG4ndsuZggOduVvYFx7holk5sO0OLRFJA/0tB4XqeK2S2LiPE+EI0UOf8r2E2OdASRwKO/6aeXVqHjUne3j14nvVSgquhENYc+44EjsAw8iYcHihZUHqr2BK1AoEil5UNmojaULd1p60rblSiuMIkrVKj8gl7JWhCJFjMFJNwnUphIbnS3DJOYMmBoKrdElgBXM+8kda4kz2cjE0ZgaMqepQRni00A5plOs8dEjnRuZ31J5rpedSuenYhWtfmGnXXrfySebo5pDtUNNTBF63+qTzU84v+bLLxouZzGcMRLjEtuEtpUZ50ubVSvCpMviAU1Tifmt6tbnQ/dO/wCGTGMm3RH0AY2zjkC63jnRWo5FZEVZWOQc/EY4dhnwqF7C3gS0j1VFITbBShFU4xTa2G4lrQx/+5ptxOajcTxeLGeGMAhwwaupSruDRazePFRNWAc5jFvawbWXcnMW9+aJiTgHPlopfCJotaBW63TU/f5j3LvPC6gmvLRhiM4aXIA8FPRpgb3FeZiZJvTvcUvjTQqoLNmaFKYE049ADmuryI6i6dYS8Utw+inMWm+w7oj8EngWtNdAu4PD+Y5hqV+G0uqSCOwFFSU7Q1CewMZ7NM1dQwAmT5CEmbMZind0ULibwK3TrFsQJFypSbiVrdcsbJjKkwINujisWmg4+axLlHETqknkF8Zm/vWLFd8TLbuR81/3DP6j6KDxv/NidT6rFiR48ub8/wCJ6w754X/2M/5Lskp857/VYsVydyHyvyEgIn/fTH9bf+IV7h+Q7vRfVizrf+Uyz/WI7h59y+zGnRYsRDqR/MVzvzd31U5jWnVYsU7S6v4kxP8A1CTxvnPvivqxNSG0WRPmTnZnKN/XC9XLFiqb8DEvGUr/AJx/oHqih+XoFixRNHJ+IjaX+U9y3u+Ye9FixePUD/KL8XzalhWLFOZbXAcW/wAs9ERs58jf6QsWJ3+r+Ybfl/EpJfMI+X16L6sXapDd3E+J/dT8/wDKsWIm7nE6i1YsWLsd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data:image/jpeg;base64,/9j/4AAQSkZJRgABAQAAAQABAAD/2wCEAAkGBhMSERUUExMWFBUWFxgYFxgYFxcYGhoXFRcYFRgYFxoYHCYfGBojHBQUHy8gIycpLCwsFR4xNTAqNSYrLCkBCQoKDgwOGg8PGiwkHyQsLCwsLCwsKSwsLCwsLCwsKSwsLCwsLCksLCwsKSwsKSwsLCwpLCwsKSwpLCwsLCwsLP/AABEIAOEA4QMBIgACEQEDEQH/xAAcAAADAAMBAQEAAAAAAAAAAAAEBQYAAwcCAQj/xABAEAABAgQDBQYEBAQFBAMAAAABAAIDBBEhBTFBBhJRYXEigZGhsfATMsHRFEJS4QcVcvEjM2KCshY0U5JUc6L/xAAaAQADAQEBAQAAAAAAAAAAAAACAwQFAQAG/8QAKxEAAgICAgEEAQQCAwEAAAAAAQIAAxEhEjEEEyJBUTIUYYGRQkMzcbEj/9oADAMBAAIRAxEAPwB1h+MaV7k9gYw2huRRQMaXqKtND69UJ/Pyxxa6oNOK+ZVmB1PqnqVhmdIjY00Vq7K6l3xDFeXnU296JHDxkRHhoOl+5UMjDFKoXdicGHTUFXlDJWFp6J9h0q3kkTMx78U7lopaKqjx8CT35xqEYpJDd5KajSjbtItxT2PPihLj3KfxCbDsrD1/dPswdxVPIaMn8RwtsOsVhpocsjop+fxDeoHkim9ugfqOvcE4xGpO7vG/NI52Q+a35bHvupVxy3NRWPGHYbiLRQ71XGu9vCprkSHcHAXHHqnUbFhS1rCi51LTJBoncCbqEywFZKE5HJjOcxAuroERh8TePQUCQTM5QI7B5qh5JHEgZlAUAQ6dDid013dP2TfZLBnNOVL99EfJS7YgB98U7km0yCZX7ZPc3IR7JvoAsmpoanyQ34sAXKRYjiJJ5K82cVmetXJsz5is7UlTs7HzWybjElKp+YoLrOsbJmpUmIsxd4MM8kswiaG/qteKznZIBSiTmKEGqorqyhjWfieM67gsepHnf6KrgvNPeS5JhGMAEVVhK7UNIAr04d64h46MitQk5EZY/OOa00vTgB5VzU/hGNfEfu0NjS5Az1FcyEym8SDxXQZKSxYBjt4WdWoOqUfyzGpteJjnbHDmmC6M1rct6u/uuG5wFKOJ66qKlpyoByyWzaHaiLHhthmgDTU0pcjLwU9Bmy0qsVckna7PTOGlP+Md+o+C+pL/ADE8/NYleg31LfXT7nR5qEQ07pqOKk8cG+OBGqrMQmBm23EKQxN4JNFMmmGJytAy7g+z5cyK3fyc2rTXMVIryuCujYfMAj0XMmRKNBqatfSlLBrgde5VmDTvZvrdF5a+4PAqXKcfoyybGCaQp1obc9FJNmvP3Ve2ze7eqTXfxMU/j5jHEJyhqfl4e8gkc5P5017qdF9np6t/BJIka+aYbM9TqUkdz66KSa+C0TcXe3q2o0r2+JRhNs8+qBgy0SOS2Hlk46AdV5dxvDUmviDfPVMIM8BqrHCv4eQGneiViuPGzfAZ96rJbB4bBRsJg/2N+ype6ttDcnBZe5xmZnN40bco7D50t7JsV1Ob2ehOF4LD/tA9FPYr/D2G8EwnGG/QG4+4XPVrI4kYnAWJznU9YLifZz19AqOWxcWXMTFiyr/hxRQ17iOIOqaS+OigulEMux1C9MPLyYxKopVLI00p/wDn4W2TjmKezkMzoP35IGdjCFIEYxoo9+80smsKjxT/AIcNxHE2HmqnCpFoyGmZ92T6DL+/uhUHuca4J1ORTf8AD+eeLQ2/+7UkmtlJuXvEgPA/UBvN8W1X6B+Adf2Q8ww6BWLeVGMSMuWfkZwGXi0REOdI1XQNqtkWRgXw2thxc7Wa7+oZV5rmkeE5pIcCCDQ10PNGvGyWBgRHrMfIFAUDPYuXHjZJ3RV8ZDc428SjWhRuLNg+BPsSJVaWxWhwLhVtbgWqOCKjYaQOy7eOoy8Cgocu7eoRf0VKccZBkl3PPEjuO/8Aqhv/AMaH4uWJZ+FWL3MQP0zTo82Lmun1SKbgVPZBJ5XVLEg754eaYSmHht8yNPrZYSZzmbXPgJCyWzkxEJHwi1ri01cd0WPjkTonsrs89u8XxobQDam87O1MgrORlCfmcegsPuUHF2buQx5uCCD+mtQLcDcK/kjgBhM9rLVYlTJychvYTQh4pW1QaDOxz42QcPGOBVlG2dczcERxdSm6a7oIFw1wvWmlb5iqi8f2e3SXQTT/AE6HXs8OiRZTWDqV+P5JcYfv9p5jT9cygYs1xSN+IOBobEZhaImIHimJ4pjW8lBKCDWNEDGWGZ1oNSrnDJBsNgDRl7qeakNioHZ3z+c07gr6Xh1txp60SLRluA6ES9uVzDZaGaiotSvUf3TmXlezUCvHvQUvCpnc2Hd/dMoVhS/P3qVRVWpmXbY0GjEivBL4zdcuCbzAo0jT35qcmJrtG9fQLlyAdQqHJMW4/hUOYhkOA5HUHiFyjEGPl4hY7TI8RoQuuxom8K1ULtxh4fDLgLsvXXmleNbizg3RmhYremWXsRJgzHzEUQ2nM1J4DUrpkjh7WAMaKNHieJPMqX/hxhW7AMQ/NENv6RUDxNSrSE7tJnkEcyo+Imt2dAx+Y3lINAnklLCiQSUyK0KopONb35o6VEkvyBC/wVqlLpqFyTGJNAC9/RKpma3q6+SbcF46k1PIncWzsMEEHyXNdsMNcA5zXFoNngHNpyJHLiuiTUe2fgkWKQgQaixBB71Cr8GDCaSryHEyTwL+HDI8ARHxngmvZDW2FaCtc65oyX2Fh7tBG3y21LAg93qlmH7WxZdzmgb1KimV8r+SZ4LiP4gt+JBDnA6b3oMhyVTM57hBDXsGaX7KnIGvW/ml03s0Rci66zCkG7oO4G8vVK8Ww2mljqp35psGOS9XOCJy3+Su4DxWK5/ljeHksS/1LynikIloYGefuydycGo90/dKJWEDnkPMp7I2HvJLqyTuT3nU+vlyMvHX+y3Mly4jIfq+yYye7Q1pU+i1zE2yhtcetVaEA2TIPUJOAIDijnuHacAALUF7cz9FH41c1Fvd1T4hNjzPmoycmh2hwP1U11mTL/FrwJIbS4bvjfb8wzpqOfNTDYfFXM7F0U9MYeKbwyqVf4txC4MV5viqW5j5lZslEG4xvABdAkWVAdXJct2fm6UHuy6Jhk8LXGnkon1Ycw3X2DErYEAGnFfJiPuCtKaA08SgYWLQrgPbvE0pvCtr5dFoxDFm7h196K1MAamSwbMHxDEC4Z295fdS89O0JzKKnJkn36qfxCNfNA5Bj61MZy+J1CWY/GBY7U0Nu5Bia3eCW41N1bnTipFr5WCa6HjWWP1LLZh9JeE0aMHnw8VQw5YihUfsbiA+DDPAUPcuhQ4nYyF9TzXWB5EGSsdArF4gkX91TSQxC1DmEqmZ9rXljuyeHHmOKHjRHtNRDfTiGnzojQlTqLYcxuU8WdFKm55pZGxKtb16JLExOoBpTeFQSDcZVFUO6cJOa7Y+RBrqAMZxZhKpuYrcleYkwlc3MiuakzmWKkVQ8N3pp9P1eoBXQNmMHa2jyKcQorBp0OiONc3H7fRXkhOgNAGWffqqwSW38RNw9sdzk0NLJJik7ahvw/ZfZqYAqNTTPySWanKmhNvfmvWv9xFVe5n43l5LED8UcAsUOpoYMayMUUFfdE6l44pQ6lRcCeoQAeVvMpozExShPIKtDiT2KSZWsmmgUrYCx1SWam6Vvrx4IGNiIAz9+6JDiOJOc4kG2i9YcjU9TVuMcTxXnlRTkxMZlaJibcdUTIbNTMwezDLQfzv7I87nuCWlXyZpApWNmLJ6PUjohobxuOrq42VrH/hTFLCWzDC+ny7pDSeG9n5KJm4D4IMOI0se0kOBzry5K5FHHUz7rlt0sHk5nden386LWgZ340NKZA9aKPjx71TCQxCuZTLKf8opLA2a/mUctiw3w65LagVoTunO/UDzVDLYj2alR0OabmaIgYvQKUg/EL0xKKPHB1tySifjNJo2ru4+iaYJgL4oDotWNOQycev6ematZDBmQwN1gB8T14rgUk7i2KpOXtwmO/5YT+8AeqU4ts/N0P8AguPSh9F26HDhE0LhXhr5re/B20t6KmsEHIxFWeQWXidCcD2dxF8BxhvaW8nAg+BVth21TgN1xJpkQb+Gqo8ZwWHEG7EYHcKjzGoXPsZwd8sd5tXQ/NvXiOaVaq2Nnox/jEKnEnMtpTaYF3aaCBcV06VWnFdpIjjQGjNaZkczUDd4jmoeWxetiiDNVSwGTRhWVq245ZOlxDianLO1NAOPVfIk5fOiRunrId83U51XChaEq4lAZwEZpPimJboJ1yHetT5wNFSVPzE2Yr+QyTKPHycnqHbeK1x8mVOzZFKa/cH6hXErObo7qgaXF/Nc0w2Z3U7Zi0Sgva/mvP7WJgMhcalfN4mHX8e5JI8zvOo3tE5AZoSBMxIxDG5nP7qrw3CGw22FSczqevLko7G+46tPTG5P/g43/jd4hYq78MP0hYk8h9R/qTmMniTXXBodUdDxG31U1j0sYT95tgfVDy2NcTRa36fmOSSI+Sitws0ZWvxTIe+K1PmKDx80phzAfcX6BeXR3EhrQSSaADU6BK9HeI8OmI3wichsmGOfTdZehyqMvOngq1u1pivLmk7oNiQb87i6S4NsjQb8TtxMwM2t+58kwjbPvP5iuOR0Ih+LnJjrZrEIsaafvvPwww7gBFS4mrnEUz4cF522wURYLt0j4gaaONKuOZa7rpwSOWwuNCc1zXkOBFD9OiLxOZiuYS6gq6lBW5vf0Q88biTV7tTlUzh0QGjmEHmFpZKlhqCuny0IR4fbaN7VKJ7Ami1KVy4V4clUvl/BE4fFXOfmSEOdOVDe3FW+x+ycRx+LEhusey1wp/uIPkt+AYZClaxKfEiFtrAbgNuz/qrrUWT+Y2m+C2jRV2t6+eqC20YwsJeZ13KCBLshU3ySaVSvGdtocKjGDfiuyAyaP1O+ySxsdmphu4wNYDm4Cp87I3C9jQxtXVLnXJ18UlTBKfLQbFcZ3ojCwl29XjvVAFSRag0V3s9Ml7ASDldJcL2Pa12+R7781XSMsGN9+KoqU5zJLnXjiJ8elqEEKTxGXBBBANQqzH5sHshS8Z1boLiMx9GQozOTY5Kfh4xb+U3b04IaHPniqrbWSDmbw/KfI0qvmxmxYiAR4wG7XsNORp+Z3LlqnpYrV8mhN6iPgdRVh+DzExdraN/U6w7uPcqXD9iWtvEeXHgBQfur6QwgOZvWDRYd2dOmX9kZL4SOCVlm+MTxtx8yDi7JyzhRzKjqR6JZH/hzCF4b3s60cPoV1CLggOiCfhhFRTxQk2INGc5I55HucmntnI0tdw3mfrbl3jNq8MmAAunRpY3BFvFR+N7KQmNfEaHNAvQG3dyqUv1Qxw0vqc4wIfslLW3jmb92is4MCuamNlgBDB1+irILiQFAdsYVxIn34DeA8F8W3vX1FxEjyZxvaCV32uA0uB0WnZrYn4o33jsgVofqiZ6LWtM73XnDMemYkJsFg7IFCSPWmfetShiKyJzy6uTg43GszLQ2AAENA1pUDwR+CYW3/OpWvyV/Tx6n0S+Bs251HxXGIPBuejRZV0KFUUFgLeHBTsd6nQMCb5RtU1l5YEZIeThAJrKtunImZM74gjsMqcrcfsk2M4WH0FaUyCs3PFPfRKZ+CKn3oieoYnK7iTJKHh4hiyEnGgghyoIzQCkOJ0vTv+6hYYmjWc9xdBmBQMObMr5tJ140+y3QpPfNVOT81uPaeDvI2VLhsyKVXWBwDDAxnEo8KlmtIoMvdVSytLc/f0UhJzd08g4gAPfBPqIkVykyih0GnT1S3FsWoKVSyexMEtcCQW87XSWcntfdU9rMDAkyU7yYXGmN5x9+wh48QbtEs/HH3wWmcnaCx/somaaCJG2zkqyJGe5zWP3R2Wv+Uk1vexP3XQpCZgRIBLWNq0EFm7TdcPy0I8Fx7DJhxbFisJq0iw1oL04EA5ph/D/G4hjRASSCATWvSp//ADkrfDcL7WkPm0M+WHxL2UiNADAGtubDLtX9SmFlN4lHB3YjSAa0LaipByNNU2kJjeFfont7WIkyjKgxlDbZCzkILHTO6EDNzgQOwxCrU8otnm0NkrcQQWkAg+hRU7HzNb+KTRJstNc1lvualQImnD3/AAXmHoDb+k5e+SpJabso3EZsCIxwPzVHhQj1TiUmrVU7DBz9y11DDMpPxB4LEp/GLEXKT+lOZx5mjXnWlB1NvuqLZGRq1tlEujF7gBkPMrpuy7A1or3/AGWmyYAWLtszkiOsVhBsIU/U2vT2F8gGoGnvJa8ZnWuhuoeB8D9lqkZoFvHVIt9riLTaRrDff34JlLP5pRDjUHvVe4c9S3H0T0YSR1MMm5m45G/TQfVLpzEqhaJ6ePvnYeSURpgmtATpZC7xyJPszOEnO3spfHjrzGL/ANJSidnnNBq0jqpePIy1dRRtBE4I/BsYBYAUgxOYrVLZOeLCtEePzqx9SWzyRXaAfmdOlsTCNbifMaqClcVRzMTKk9JkjzhpXPxAm6GjzNQbpCzFbLxGxRewxnBXGMWcprzSifxYgG6Hm5p36XeBSOcmDW9k6qjkdz1toqXcu9hZ3/Cfx+IfMBMpKVLHWN75E5E1+3gpHYid3REYTnQ/RWstGp4BBd7bSImpi9efuPcLlBW4VHKinT0UvCm6XGiMbjNk5WElcH4jWcmKcCk8xO1NKrRGna3rRK5ibrml2tGUpCpmNVKJ6NavBb3RNapTiUe11F2ZoIIkxzEe0y+pTjCsTJAuFDYxMkvFDkisNxSlle/i5qGItPMU2sh/idB/H81ikP5vzWKP9K0t9RJawdi4DKFsO41LnEo04UWijbDPNWU3h5EMltAbAVv16pfFkXBodWoqN6pFKVpXoM091YHZmStoIkPiWFRqHdcTyNvPVDYNjRBLHgtcDcGxVvMwqZ++amdocFbEFfleBVrhY9/Ecktl+G/uPrcHqMW4oCKWXiJOVNtBZRMri7xE+G4dutLa8+iqpKAaXzz6pb8qtGMWsOcib94uN7/sjGSrjlbojMKwguubDmqCDhTcr80tVaw7nrLUq0JJRcN4+CBj4ZWvZFOf0V5FwIaEj3mUpnMJLbm6NqSu5yvyg2szmGObJh4Pw+y/hoeR4dVEQ8Liui/CEN7olabrWknwC7NPQ6ZWQ0tirpQmPBoYgoHcXsBu2vHUKzxfKK+xtyfzfEFv/wBF7/8AZAxtiZ+BC+K+VjNYLkluXUZhLIcyTYVqu94T/FWDMFsMtcN8ZllgeZrQUS7afB5MExfhMhvzDw3OmZNO9W2OoGe5JQzghDqc5wrZ5zwHRCRX8o+pVDA2eaDZtkZhbA8VBFBpmnkjBJGVFllmc7mqXCDAk67Bhw8kun8CH5m1C6MzDN7RAYpg9GnOvivekwGROJ5W8GcsjYF8N2/CsdW6Ea0RkjjZyNqWIKfTEnSqnMXw/wDM2xHmvK/P2v8A3KBWgBKD+I+l8VW4zSjpLFtDn9U0gT1UZVk7kjVg7WP/AI9QtQjHVAGcpqB71QcfFEtst1GV1Y7jOYmwNUtMCLMEtYLauNgPuvGHQTHdruA35/srnC8PAAtYWAXB7D+8Y7BRgSYkv4ew831iHnVo8AmbdiZZovAYem9XxqraVkwmAkAQqB6j7JMzHsRT1Od/9Gyn/hH/ALP+6xXf8q/q/wDYfZYi4WfZ/uc9YfQnrG8SayGS+tMxenhzyooGb2pL95jr6GnPyTXbElzLVFCoGLMuJAAuaeSWxLbMZXXjoTp0u6sFoJ3iGgHu05pZOVoVvwiMRCFTel0DicegJQMciMVMNiKZHC2uiuikVcOyLUzzp6KuwvDbA0rzOVdEowpo3QTcU3uFSch70BVEJohgIFTXdH6QRmKaZpYUuYx3KLgRxLwQKCo/dM5VgyUhI4vvOce1TfIG8KfLaoGjScqqplYwoCCq6gFbEzbgSMxjEhADiUgxZveUyjztBT+6R4hHqDU0HAZnqi8mwEag+NWwO5NYsRr4Kdmh+rJP593KgSCeiihpmste59AnWIkj4n8Aj4Z3TvXFBdo0OoFyKKshz5fBa5tHNoCAb0JFQD5+CgscZdp5pphcjELQGRCGEt328TxHRaOuAJMhdPdodSywOVc6rnihqTu6d1fVVOHyIFyeiWYbGAaBnkmf4oWA981xMRVhJjSXhtGSGxRw3b0/da4camvmlmKTdTxCczALJ1Q8syexHPp7up+dBoScveaczruBSaYfoclmnubdJwJF4tLlr95tq+qyUm3DmmOLwLdEThGBfEbWt/otQWA1jMjsr4Wkg4BgLp9x080Kd97g0WqaW5qqj7Oboy8EJI4dux2mmV/BKFqr8RuOYxmVmCYWITGtGnr7uqmRl8vdEqwwA+/Eqgw8VKzqyScmBfoYjCTlq8uaOeABU2A01PLryWuFYe/dUJiE2Ggl1Le7LYrwqzEsyxm/8aP0/wDFYpv+en2D9li96kHhPOKQQ4EHIqVMi1ryQFRz02DYe/dklmIprUe7rPfM2K+oQItBRJMan6g+7rdMzvmLqdxGZsa96FcsZQFAGZY4LGB+DWpBF6cgLniLG3NOYky4se1hAFSQXVa5pIIuG1J3qVqSLXpkorZWfDgwVAIBB7gR9U4fPtaB8b/DpVsTdaQxznNbQn9TaNFaA1pSoCuoXAP/AHM3y8lhPbmtgbwa5x3t3fr8tN09lhJqW2NzSx4qvwCK74Qc7W4ChYjoUUDdaT2gBEdu7tRcUaL1zABFlaysXdYBvaZrjj3TiAlNw2anAk05O9Oq+Tswf1eSTzMQlQWZllSATxPxupSCcjWRs5E4lIp2MOqBFyZapAi/G4g3W9U/wGbAhqNxWaqWjmmuEzRAArZXvVioSdW5OwnQ5Oev5pu1/ZrXu5KLkZ2jxXT6JvGxGgtYG6WmANxNi7j2bxRu5QCiSTU+T0S2cnya6jO3qgIk5vfRC75jKqYVNTVefPVLIkStVre9aor0gCXqvEQDEn9n3xTrZR+Q5e6qcn31oNSU32bjFjldjigklvuJl5Hg9juzUzHG68FOY+Kdigt6qenYpdcDVT2HJgUjEqMFj1FfdlSyk0AozZ6YrVpzyT0PINdBbqpk9sK8ZbEqIc9aqS4pOb55IZkY9F4jROCrFuRiQGoDc0/iDxb4lYtfxeZWLvODwit0yffiUNGmaeCGfNCmfsoKNiDQblJ2ZeKzNsxMWN1OYlN1+q2TuKtrQHXPOngsmmSpg/4cUuig1O8C3eGoANrKyik/kYFt6pqedmcT3ItDSh48f3VQ6VYQWlzgK2Aqd05di9hfJQsu4AqnkcSFKONef3XbsqeSxSqr4DRvKtIOQa0EW5jUnUk1KcMxW37pM2bBA9VgiqTmSY708ajSLiLtUHGnkHFjUQkadQEZjFWfZ2YJ/uk03FsbrdHmcySkGITe/ZuXHiqqKiTBttFa5+fgQWNG3nVTeRcaJXKYRFiGjGk89PFVMjsXNwx2mtqRYV8q5VVl5QLjIkHhO/qEsDue5edpSv8AdFfjK1vbRAOFDuuBa4Zg2WxoCzmE2TUO4R+KKx8Sp5rS4hfK1S8RgAE9l1Vqju3Wr3Ee1oq4hJcSjPi2ZZvmU6qvkf2i7bOC5AyfoTBGa51U4w2I0G9VOQ5OIzNppxR8rMqm2sEaMkpYt+QwZZmO2lh5hL5yfoDugDzKXtnrIaLMbxpnXIDio1Q53KgiiPtmpsF5JddoJdz/ALp5CxMudTgpCTlHwjvg9oinKhWt2OvYaUJvnULjVcm9kA43yl7EmScjf0Q7oxpmpuU2rhkUeC3z9FufjsM5RG08PVD6bjsRBAPUcfiCvqRfzuH/AOQeKxd4t9RfGJ2YQ4ceea+NwdzqUaTVdHk8Facxb3xTGHhjQLDy1TRY5jzYqjGJyk7MvrlS6DmcCc3McfJdcjyAvbL2EixPDgQa2JsOiP1XWLBVuxOYPlqL1Amy1N8Wld1xFMsveqSR4SrRg43FWJw2sZQcScMjRGQ8YNLtJ6FTsvCLnADUqtlMH7IFEi9a07h0OzQOJjH+klCxcQe7JtE3dhN8qouXwMu08Mh1KSrIOhGuT9yU/CPf832TjCdm/iOpT7KmlNmafNbkLlVUng7IbBQdo3PHvTObtoakzOq9dyeZs2YTKlooNAc6i6GltqxC/wAOK75T2SeXPQ81Tz7Du0NTemvguebYYMSN5ot7qUoKrPhoXI8cxjtTBbHZvsI+JSoI11pzULDxtwsRfVWECNAZJujAHfsN3MBwsQBw16Fc9dVzupJ8VZ49QwVboSW/yHQrwO/mPIeN1/KUVDnHu+VtENhuF10zVhg2ztdFPc1a6AmnUbOObDEUvhDnkF1SVS4dsk4ipFlTyGzgFKeeXeqKRwzdGff9lMedk4/kKnUh4uABgyUzjezoNXQxR3LI9y6riEs2nuil8RlbpHJqmyDG1uLRucmdNEWNiM1R7MYbvdtwzy6cUFtbgdHtiNr2iGu66K2wWUDWgDQAW4BW+RcpqUp8xNIcWMH6HX75mOw0EAFaZjY4PFWjyVHKypcVVYTJNDbiyT46FoN9/p7E4vPbMFuinpqQpou/43g8LdJFFzLGMHbUltFTlqzswEuFo6kF+EX1Un8rPAeP7LEf6id9NZ1SG2lqJlLS1q2QrGEnRbIbqVr5LiDAklhzAMcmGsuTRIJgxHN3vhuocreyEViOINMXtEWyqteKbTMY0sBZ8t+1Q/cKcZckygkVgDG4ndsuZggOduVvYFx7holk5sO0OLRFJA/0tB4XqeK2S2LiPE+EI0UOf8r2E2OdASRwKO/6aeXVqHjUne3j14nvVSgquhENYc+44EjsAw8iYcHihZUHqr2BK1AoEil5UNmojaULd1p60rblSiuMIkrVKj8gl7JWhCJFjMFJNwnUphIbnS3DJOYMmBoKrdElgBXM+8kda4kz2cjE0ZgaMqepQRni00A5plOs8dEjnRuZ31J5rpedSuenYhWtfmGnXXrfySebo5pDtUNNTBF63+qTzU84v+bLLxouZzGcMRLjEtuEtpUZ50ubVSvCpMviAU1Tifmt6tbnQ/dO/wCGTGMm3RH0AY2zjkC63jnRWo5FZEVZWOQc/EY4dhnwqF7C3gS0j1VFITbBShFU4xTa2G4lrQx/+5ptxOajcTxeLGeGMAhwwaupSruDRazePFRNWAc5jFvawbWXcnMW9+aJiTgHPlopfCJotaBW63TU/f5j3LvPC6gmvLRhiM4aXIA8FPRpgb3FeZiZJvTvcUvjTQqoLNmaFKYE049ADmuryI6i6dYS8Utw+inMWm+w7oj8EngWtNdAu4PD+Y5hqV+G0uqSCOwFFSU7Q1CewMZ7NM1dQwAmT5CEmbMZind0ULibwK3TrFsQJFypSbiVrdcsbJjKkwINujisWmg4+axLlHETqknkF8Zm/vWLFd8TLbuR81/3DP6j6KDxv/NidT6rFiR48ub8/wCJ6w754X/2M/5Lskp857/VYsVydyHyvyEgIn/fTH9bf+IV7h+Q7vRfVizrf+Uyz/WI7h59y+zGnRYsRDqR/MVzvzd31U5jWnVYsU7S6v4kxP8A1CTxvnPvivqxNSG0WRPmTnZnKN/XC9XLFiqb8DEvGUr/AJx/oHqih+XoFixRNHJ+IjaX+U9y3u+Ye9FixePUD/KL8XzalhWLFOZbXAcW/wAs9ERs58jf6QsWJ3+r+Ybfl/EpJfMI+X16L6sXapDd3E+J/dT8/wDKsWIm7nE6i1YsWLsd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2" descr="data:image/jpeg;base64,/9j/4AAQSkZJRgABAQAAAQABAAD/2wCEAAkGBxQTEhQUEhIWFRQWFxsYGBgXGBgZGBoYHRcWGhcZHRgZHSggGR0nGxoYITIhJSorLi4uGyAzODMsNygtLisBCgoKDg0OGxAQGiwmICQwLCwsLCwsLCwsLCwsLDQsLCw0LCwsLCwsLCwsLCwsLCwsLCwsLCwsLCwsLCwsLCwsLP/AABEIAMoA+gMBIgACEQEDEQH/xAAcAAEAAQUBAQAAAAAAAAAAAAAABAEDBQYHAgj/xAA6EAACAQMDAQYEBAUDBAMAAAABAhEAAyEEEjFBBQYiUWFxEzKBkQdCobEjUsHR8BRi4RUzQ/EXU7L/xAAaAQEAAwEBAQAAAAAAAAAAAAAAAQIDBAUG/8QAKBEAAgIBBAIBAwUBAAAAAAAAAAECEQMEEiExQVETBXGBIjJSYfAV/9oADAMBAAIRAxEAPwDuBqtKVAFKUqQKpVaUBSlVpQFKUrGd5r5t6Z3UkEFYI5HjUTVZy2xcvQMnVRWp93+9wcFNTCOk7m/J1IPpIyPOs32J21Z1SF7LbgDBkEEH1B4rPHnhk6ZCkn0ZGlKVsSKUpQClKUApSlAKUpQClKUApSlAKUpQClKUApSlAKUpQClKUApSlAKUpQCsZ3mtltLeUEBih2zgbuVH3ArJ1Z1mmFxGRuGEe3kR6g5+lVmri0gcZuQV+MVuDadt0MCBsk7ZESAMSOg9q993+1X0mpfYC1sGTBBHwnyJEn5WjPkSanve8bSNt223wrsqSpBJTKx4lng8xHINa52hZOnvtkQwBtuMjw7YTPMfKesGvno3F8dnKuGbzrPxNtrrLdtVBsbR8Rs7lc5MdCFHPnnyroNm6rqGUgqwkEcEHg18z9sIBdZgAOJCmRJAJgwDHOOlZVu9F9bNrTWrzLaDzIMPkAhSRyoJJ9+a9DHq5LmXNmqn7Poalcv1/wCJz2rNsrZDs9pSHYmC/DkgeoOMfrWV/DHt/Uaw6m5faVUoqAABQfGWiPpzXXDUwm0ol1NM3ulK0DvD33u2tatq0itZQ7bk8sxng/lAiJ85rTJljjVyJckuzfbtwKCzEADJJMAD3qqsCJBkGuVd9u9f+ovLYsvttKu5jmWuESEPltx9T6Cmg703LOlFlD42I2Mc7E/8kesxA/3HyrllroRm4+PZR5UnR1JdQpYqGBYciRI9xXjVaxLcfEdV3EKNxiSeAK5p3f7X+BdF19zhtwIHI3QevJkGq97tWNVdDpu2hdkN5yTuEYg4B64FZf8ARXxt+fRHyqrOm6i+qKWcgKMkmrPZ2vS8m9PlkjPmDBrmXaWvvXG2uzsVIXYPliOcZJ6z1mpml1Tpp1tC5sBJJjmTECRVH9TW7rgj5eTpKMDkGR6V6rn+g7xtYsrZtruumTuPAk4gdaynZneJy1qxt3XCfGzEe5gDoB+1dOPXY5UvL/1F1NG2UqwmqQtsDAsBJAMwPXyq/XYmn0XFKUqQKUpQClKUApSlAKUrE95O1W01oOqBiXCwTAEzn9P1qspKKcmQ3RkzcAMSJPSc/asPd7y2pXaCwJM9Ijynma1PtLUHUOl14V1EBkkQJ9TUQ3wGInHQH1rycv1F3UEYSzejp9q4GAI4IBH1rWO+XfW1oQFxcvFgCkwVUgncftx61iNf38TSaXOb3FsEEqeI3EHGJ+1cU1mrZ2Ny4xYtLSTJOc5rqnqt0Fs8mm/g6fqbaawtfVmFy6p+XbtJAUZBjIheD0BqLe07aiyFLqSSWUsCrI4IlSIM5JEeXtWD7C0OrS18RQsNDqm4b8ZUwRyRIjyNZo6vcWuIjIdp+KCIIOPFxyOvXg15U7Urbswl2arrAxa7uBmdrCBgiFGTke/t51hyCpg4zP8Ax+lbd3m0imb1sFwsLd8QO5SAVIjPUZ9vKtV1aglWEwfMAfqMGt4PgsmT9VeuKttGEMpLAmDyRMH6Cuq/hT2sGtX/AIhCMhVnJgA4jeT7BR9BXK753WCQzH4dwCDt4iCZ94qPc1Zbwy0ECRODtGJq2OThJSXiyYumd27w94HtPaayVe26lsQwYAw0Ee68VzrXaQn4l0tlizGOQdxbdk5zULu52sQiW3bwo/gmY8cb+PVQfqfOs52mgRXwdrKwYRO0kHxL5r5xx7cY580pyKTk2zGN2eGPxZPxAASZwyx08iKrbth7asphleRkfK35c8ZINS7qRZYqxLC2WBHBAXIjn615t2luWzsVFJHhb5RuEEZHrFczsqU1isrWztgljDCBJjrmJkmpumtlbgDgkFC8KvBJOD5RjPrUGw++4fiWmIjwqVJExMhjxms1avqpaTs2x4ZLMuB1mCM8evSqsEmzdUDOFJkNI3GAYBjPFW9LoyApcYIxH3Uny61at2mKhnXcmT4YBkkwx4MwfWrt1WbCFpGWJMwPIRz7VSmySvxWY7ZkwQSB0Ef5FW104GbakkYYkxg+nSpFuMC0ZnJkcnqSeRUh7EwoxHJ6/wCGr9EkTs3UmzK238TxMeQ6ZzW0aPvFLwy7UA5ySTiKwbWgogQB5c/rVfhECeP3rfFqZ4+Uyyk0btpdUtwShkVerCd1rJFssQQGOJ5x1rN17+CbnjUpds6Iu0KUpWpJSlVqlAVpSued5+/ly3ea1ZtnYpj4igPu44AwBn146Vllyxxq5ENpGx9ud4kW3fXT3bbam2phCfzDpHU+lc91HaOo1AIuF2DfzeFR5YwJB/aoK6xLl17ylVuOxLFgBJ/dT/Wqvqt2Cp3A52liD6gjGa8TU6meV/0c05uRJD3xAKK2CMMufWKh6vUhlIEpcGdpwP8APapP+lcjEoOoc+k+4EH9ajaldwIZtwUYIHpyOsVyVyZkLtbS6e7pdOzXmN53b4qiCUUEgLMSvQ+uaxnZ/YQtvuLWr1uCCrEjkHMDOOeelYom6twm3+acESCPrWR7P0VwMGY5mfSvRnNKKqka3wbd2LobtjTNdR5soQrTMjccFc5iQY8jVvU65lKalSAjgW7okss8BuT7Z9KyF++1hbChzc05tko6IYU7iGDyCN04nmIFW3NlywuJIu5kMUS5gBsDAIPP3rCappNFWWxpPHusRkHchgWziPDGAY9xWma/Q/CN22VZQYa3u6iR9CRMSP61sH+oNljZYyrPCXFIghpnJjxKI6ievSsnrLLX7DWmQMc7WWBDLHi2tBESoIn+aoi3HsLg0nT28xsUhpXkAzA6yOOajLbgMD84O3jPrU2xalmtuCrgwOcOMZAGZ4+1eNcZKNt2kggjA8QMdPpzWqZJTTzCDdgXAck9cH9q2DTdq3zctjfKM6oy+EqVnaVJ54BrBaVQzbdxEeMYwXAOORFS+zHGOjErsYyIYkjkcdcxVJA2Xs60P4lq6rIQ21C38uIKuOcET0PWsI+oZU+BP8RXK5wIGCcean9vKpOnu3VayVkiXJwxIwpz9/rFQNLqvj33uuggSMeEQAQMCOayryUNp0174dq2pg7QTyZGBOTzg8CapprZebjKWtNnarQQQACRmYxOPOsRbvJePjfYFwCoEzHl5cVLGvHhAdoxJJBzBBACjiKz2tgy3xA2LYbaF8TGXgHEiryJkIsQOGIgx1JzVrs6zdZQbdp1QcmTyMTtwSayWnOnwGYu/XdKfTbz95o+CUe9M6rKoCWnMZn19KlW9Pukl4B/KscDjNSEvKsAACfLy9YqM5U8gZz6xWbfJYv7VUCIHr51jbjgsQoLGY+/UVduBAYifKMxUns/sy5eb+VV/N/b1rXFjc3S7HZsnYll1tgP9B5DyrIVRRAiq19LjhsionSlSFKUq5JSq1Sq0Br3fSzq3s7NIB4p3ncA23yWYGeua5Bq0+E22+LyNiQy7c5HAHtkHNfQFY/tvsazq7Xwr6lkkHBKkEcGVM1y59Ksru+SkoWcLS5b5ZLYIPJks3UGJxPHXmsonbW7cqA7cYCwBAkEgxj0roH/AMd6RVO1bhMGAbjQTGJiOtc20PcfXBmFxRbE5YuI+m0k1wz0OT7/AGMnCibqmO5FukDcCdykzHHJ9/ardkSArAqRKyOCMxHmDzWCvdrWreo+ffat43QcnqADn5qnWu2rbsWVpWAACpMgHwnAx1H0rklgnHwUcWerGiUycScAEgZ9Jrx2lqDZ2hVBcySD5D7VavX98eJSj+Gf5GyVkHjPnUm5YW+iboUwQGWTBIgiI4kjA8qVyrIo2bsDvlbNl7Fy0u3ad9phEg8kNwZn9agr2aWTfpwckOEIBtDyXx84JEyT1rW7enMFbq4XwbxIK8zB6j0OMipPYNvURcyNoYqpkySOCAvTjrFaznKUa9Fm7RlrqHUg2bqqsQckbkaD4lC88H0MkTWM073tOyJeUwbh2uMBlYGSrHETtMHyFTe0dJcuqCyhLsbVcOkSJ8JC8r5epq3pO0VO61qUWU5UnEYhkMwDycdOI4OfgqQe8GnD7NQpUkxv2yDGPER08prDG4GtPIyp3AzxLZkT5dYran7La1Isn41naAVMiOfowyc1p+pXYbixiDEjMdOev9qtB3wSiT2XcAZfliD8wBUnHmOeakdmgmABmPIEH+UGT5kZ6GKxtm9CER82B6HqcelZHS+GDiIg9fLof8kVMkSyTeglQxZVRQwEwTxxHE+dW9dp7q3PBbcByGl8biYLZgbgGJEgVI095VI8JJnaGMzIOI5UzNZXtrToCnx0bZx8S243W7jAHawwJKgNnniqr7FSLa0F5iDfS7Ef+NBBBPilhx9qz3ZnaVmyPBbCEHBf5h7k5b2qFobuq0rbiPj2WMK6mWGMSomCVHqDWc7L7aF7aXS2ASSCSD1MYEziRBrKVkEnT9rM8MIVT5gyfUCc8efUVJGq3gHYGA4JiD7TyOKtPobBbcLakHJCyCpwJx0NeH0AHFy4F5XIMRgjI4iKykWRevqgHyLg+QyOOfr+lPhW5EqJIkZqHbthgVNxg6mCMeuRjIq21gbl3O3pMQYIkY44qgMpaKxjz8oj69a2jsjSG2pkzuzHlWvdl6E3GgXcDocmP2PvW2aeyEUKJIAjNet9Ow2/kf4NccfJcpSlewbClKUBSlVpQClKUBgu+Xa13TaZ7liwb9wcKOn+4jkgeQr537wd8NbqmPxbrKJ+RJRR9Bn719RugIzWk98/w/tayH3G26g5UDPv51TJFtcMrJM+ebGnZzAyTmsrpdC4IGDPI3CR61lu2O7lzRAsXRkmJEgn6H+9Y1JIEEkdDMQf615+TcnTMXZl9JdZYVwBOAwAIODOefoazPxVx8qOxjeoEcZkef8AYwa1cu207gCMSN0ZBjHrNXrVy4EZfCwGfm6yGEgjPlXK8d8laMxdvm3dcOAS5VgUmCsQxAPPBMe1Y+925cs3QtpVdLgBCiInqR5YzwK9XNWHG24PhHDK5EQ4x8yiII6Vi9dqSuy4oUurQ2BJmZB6NmIaphHmmiEbV/qWY71sgr+a2WOGkEkCYjpAPWRTVMtwC3eC4gLhQ8EzIYYEjMHBisVpu2JTCurzPI25gHHT6VR9eu5ZHEHIB5I8/aar8bRNE6zdvWjKP8VAPyzMEgkFT79Kg959QlxQ8FbgI5EEqehGJ/wVdtdqSAM+EnbwFz6eRx+nlU7Uao3EBuqMQxUmSYZZaecSPpVaaknRFGoWmzub6f51rKWX3E85HA4J9R5zP962DVajTalHL2tl+0ZhAAjpuUEEcBobkcgcE1grt/aQ1q3sKNiDztMqZGCeJ84mpk0y7RktBA33CQNoLKvRmHQRx51W52s7WryXk3vfYMFZSv8AN4lAjqAMdR6VCHaT7SAu0HJjGCGBGcjBIqlntA7cjC7tpPSekn6faqO/BWjPdl6x7arG8MACyKm4AqziSuIOADkVl37Mt3HW4n8NmBZik7WLQQSrYjxH+9afa7aueIqRJOTiOh+vy9auf9XfAtmAOW6jgkCenhGaptkNpuWnGpshZKFFaCczEhZg9OuDUy7dZVzZbkZBLqR1iOMdMVph7x3Nu1doU8kgFjgK0zgYFRk7cuK5ZbjFo5PiGeYDYjoKrsvwRRuWr1o2EgGVzIBBUAiQfSM/Sln4bADcxzOeQT1BGD7Go3YWuvuwN2WVvlUIstyAfCJj9+K3zsnu3p7YDi14zmG6H24rTDpJZXSLRg2Suxey1tKDuLEjk4x7Vk6Ur6DHjjjjtijoSoUpSrkilKUApSlAKUpQCtZ79dutpdOzqu445wMkD+tZ7XaxbSF3MAVyXvp3uXUzbQSvHoR/WssuRQi7ZEnRp3aXaD3XLtJJ6HgZ4joKhO5k48JzAIx9uM1RUBUFTmIg9Y4HvmrTscECJxnjgxXlct8mB5N8ZBGeoM/evK3iODIHM8/erlxSQQxmBjHmBnz/APVVTSKeBmOZJAHmc4q6oHoa4wMz1g8GOhg8+tSU1dpijMgJkHy4PDDyrHOyKPlX7Z+9eTqOfCq+Eknas4GBx1NHCyKM5q7dsELbLbAPnPLE5PtEx9KhbhgAjPlWO1PaFwKsHDCCGAYEjrDAic881F0+sYQGEkeXX6VZQdWSbCNRtB3cTj9D/Ss/2H2L8Ym+7+FkIUAHiIMzEn26io3djsZyy3ryQswPEvh4A4nMnrjOa3a46iVG4x68if8Ab1n7eVcOpz7eI9kN0aGXso9xLowQCI+YsGAiT7z9KtpYYXQloM4PQqVYDzMFgQPOatXtIl/VOGDbADMMFZfJsggjoa37sqxbRlh2BKhAz4ljO0EDz2gzOYiplxBX+SfBoV7X2wwV1aRIPEbufPird7U2iY2sSOAYA/U5qS/YbC18QqcfNP6z6zz5ZrG3LcCIkRwwMj0B/wA9qrFQf7QedRqB/wDWw9CYH6DNWjfY+g9DP74qTYsT8pcekyB6f4KmrpAuXbpPzfrHNbbkgQrNokwQ5nOfePPGazul0I+GpZuvySFbw85OIzUcX0A8J6xMCYiVImSM4Neybck5bI2ktmMGD+uRispzsq2b12D3vZTbsW9OkbhbwSWOYkt1PXiuk1wjs/tZbTlrTG28jaYDAYgxOR/ya2ru/wB5NTqrttWvhFBljCqCoPHqTXVpNY4LbK366o0hOuGdNpXlXB4IPtXqvZNhSlKAUpSgFKUoBSlRe0rhW2xXmKA1T8SXVrOzdEzOeBXGblhhggk52suQ0eh4rM97L9/4zC8xOZWcKV9DxNYYb8QpwK8zU5N0qqqMZuyyFDAz1B45De3XFXGB25AIGZHSvezeY2kGfm4I9/sftXqxpiwHijcoYdJ8RDD3iuayhEbIEHI+uK8m0SYJAiP2/wDVTms8kERAA6HByB5GvN5TkgEBsqGwTOBFSpegYx1AE9Scf0mo90QhnloB++YqTfSHCkZAlh7+XtFWdcvygepzW0SS1fTwAcwfrU7sq2hddy7oPrPIzjNRras8qoJJwAMmtv7B7OuWoEKisD+fJAU7pCkmenvFVyT2xBsehRFSUVEzBG7epxnzJxMT6+cCP2pqrm0oGA9FBHvjp/xVyxp2lVks3yyI4AOAfLrkAxNXNRpwEgSSw3MSOkH9OftNeZKk7M/JznVO63CysQeCQckc1sXdcM1x/jOxFxPhjcxOQQyET/KQT6Zrxo+yd7kkeGf8/cVE1d3+ORbYBUO2ekzBPtkia6pPfHaXs3O8CNPdWTv2lciQScDMwRB4PH0itRQsVmFIHhZY8QYSZAnjFStX22DpGXK3CyCJPiUMW3D+tRhq9rLeWcn+IBwIICGD6Yzz9658eNxRDKnT3H/7JUmJMSp6ysnricRUO5p3UD4qusjkjHuD1x0rPWdJM3LC/lDMsSTgbiI5zgj3qbbupdVFcgqScLMrIlYHQDge9W+RkWaraVYXEtndJMERz6Gp1q9bDwLUjB25JhuV+/B596ybWdj/AA76q4kAXNs5kHb5BgJkda9f9NWWNtzbRvPxII8RVuoyMHgzijd9kWQNNq1UDwgFST4kiR5HmTx5VM0/aG6GtoS27Pw/DKtJIMdQeteiLwZ7bIHYqGXY2d2drDdnpB9s81XV6hSFiQ/JbaRtmJ3ADIJyCODNVcL8EGwdgdqMl1WvO1lJG7cSwJwY4Jkjp5V0bQdqWr3/AGrgb06/Y5rit/WEK38TduUQMeKIE+hEdau6fttrV62yjeVzyRt81YDJ4z5D611abNkw8JcGkJ0dxpWk9nd/gWC3bYGMsreEZMyDxxOTW4aTVpdXdbdXXzUgj9K9jFnhk/azdST6L1KUrYsKUpQCtN7696VsLsEF2kKCY9yfQVuVc4/E3s/TQLl0sLmQmyNx8wQcbR59PrVMjag2iJdHN+0NVcvENccNkmDERxAjiobGCBweT4pG2T+tUsgSQTiARzBM8e8V7YIJBUYECfOJmvGd3yYFNOSA6gyYIHrMkfXNXLF4hUAkESBPHEke9WgoJO1R4SJGZI69Y61M1NwQZHhkEEdIUL04qH2QW7jhZYAHxK08HgE46eKoF2/JAJOJAk8R/cGvGruk/Q9eY6g/SomqvdIycT6f+sVpGBJ4ttudjnPB9PKqappb9Pqapb8PsM/SpfY2k+I8sDskEx+grV0uQZLsfs4CWa6VJgAKARJ4k/rgH61tujE7YG6PlLyeYDLtHJ3gcTiKxlm0qrgACTAyCSI8MnPMf8V7uay3ZRA1wBxO4HnaSrfKMzIx5VyyvIyr5M9YAIAGMbpgg7juj0YL4geCJHlNHs7i64EmJiBHJWOscf2mtXft65A+BbOBCs0SDABbb1Mickx61tPcru7eOnDXlfcWPzBpIxBzmr4dMpS5CiZDs/sq0Bc3vuxFtVkDEkbm5y0TH3rlmmaJnDDEHzyDNdfu9g3R8prWe1u67gXW+BD3MlwCcggz6SRmOc115dN+n9KL0aPq1G0faPKOf2potRCsreRA9Zx/U1I1eguKQCJcgYH5Tu6/T/MVYu6UtsUcmSSektE/SD9a49lcMrRmOzmayRDjY8oA8+Esss3rAC/YVetpNtwwNvUWlEwfyg+JiJ8RInI/lqJ2epZHRx4hG1pyrblAJHkJ5HIxV7RapmYJcEOiuyOOSdpO0nqrZ+p6Vi4lWjL6TVlCLV9VKiCColXLRI9G2kmDBx9asrY2EfDY7gzD4RyCR4htM9QRB61G1DvaJssdyLsjcAQ8A4YDp4sHjAmpOp7FvMbd3SLccJgxuMIYdBgyPmb6+1QoW6Iosm8wTO0sDIZfCwBP8TDcchdvGPSoN7tMKf4qugFuEIADBjIKh+Okzxg4rM6Pu9c1M21ttbvD5WcMIUGYLQJGOSJzWe7H/Dq63g1ZT4QEQDPWYHl/nrW+PHKXSssoNmm6di20+FgABtK+KfCSZEg4nHrV7Q6ByzMdOVknaV8RgzBDKM4PNdH0n4b6e2wIdyoM7YXPpIE1t+k0qW1CW1CqOAK6I6PI+G6LrF7OS9ndxL90qy7VtHk3C6uCCeF6iMT+lb73c7qrpTIdiYiATt/5rY6V1Y9JCNN8tGqgkKUpXUWFKUoDxeeATXC++2ovXL7G8pEtCHlQBMARxiuu95u2001sljmK4h2r2i952dmjdIHUKCMD3rk1cltS8mc2Y6yTByNsE+YPPQ8VfewBnkGM+RAyP1mrJaFiBkRI/wBsZH6VcuMFDEncMHPnAnHn0+teczMs3AB4sifKOfaod1yQCYknj0AyPeSKvbtxMqMxgYEYIjyqODuJPIBgTyI8qukCpz0E5Bk/b9KgXDJnp+1StQIIHnBPHHTg9a8NaKkwD5r6j/itI8AjgyQvIHP24qd2Z2g6jagXBiSJP6mJqNprfXyB+vlWW7C7Ha4xCBixQmAJg9Mfc/SkmqoEa12heZixuN9h4ZwNojB9qkXOxL7Fdlp7mc7QSSTBJ/p7g1sPc3unfv6hUuWXt2hlyVIAjyJ5noPM+Vd10mkS2oRFCqogAVrixSm+eEWUWzVfw/7t/B04N+2BcJJhgJAwBPkcTFbiBVaV2wgoRUUapUKoRVaVckiansyzcBD2kaeZUT96gWe6mkUEDTpDczJP3Jms1SocU+0RSNWTuDpBcFwK+Py7vCesHEx6TV7VdydG7B/hlWBnwsQJ9uK2OlU+GHpCkY652Hp2QI1hGUCBKgn781f7P7Pt2E2WkCr5Cf61KpVlCK8EilKVYClKUApSlAKUpQClKoTQHMPxV7O3lS1wqAZEZzwBFc6FgggMQJnxZgtPBnE+fvW3/iRrbrX8iEXj/PatLs3gZBY7cgjiIiMH3Nebq3cuEYz7LpYbRiIJJ6QMzBnPTFQNVd3LJgQQI8xHX1q+1ze5gyBjHUxzHtUO0u+FJIUdR/N/X2rCKrllT1dwsyPEYHMjHv8ASq20AMmMAce0z/SpCWXe4LZElMYP5jGf2+1S+1NA6WQWVoZocwYjoAftRO+CTDC2xYNEyYK//kDzqYtnddOD4RAHXcOQfc/tW9dye4zakW7tzwWgOercTE/UTW42fw10q3xeDXDmShI2tBnOJ5rWGKc1aJUWzn7fh1q3s2rttAWJJKSFlTGTJAFdP7ld1l0duWg3mADEcAY8INbLVa7YaeMWn6NFFIUpStywpSlAKUpQClKUApSlAKUpQClKUApSlAKUpQClKUApSqGgOUfilq0N9UEBgJ6ZPT9a55q3Pw2EqSo+aMkzkSRW397tLcv6y4BbZmJgAAkx79K9p+G2qup8q25PDHj1rgy45zyWkZNNs0HT2SwMTxHuazvc3u1fvg7UODAkQJ6n6V1ru93A0+nQB/4jRkkYnritp0ulS2oW2oUDoK1jpv5EqBondfuAttzcveI/p9v61vF7s6067HtIy/ysoI+xqTSuiMIx6RdKiiIAAAAAMADAA8or1VKVYkrSqUFAVpSlAKUpQClKUApSlAKUpQClKUApSqMwAkmB5mgK0pSgFK87x5inxB5j70B6pVNw86rQClKUB4FpZnaJ84zXulKAUpSgKUqtUoCtUpSgFAKVWgFKUoBSlKAUpSgFKUoBSlKAUpSgLGsJCys4IJA6icj7VBb4m1gScITxyWCkD1jxVlaUBj3Z97QSfCY5gHbgEEQc9Zq1tZkMkssrIzMfmGQJ6YFZWlAYi4koQEULvU4QgEYklesVW7ZEpgQFP/iJHzD8vSstSgMYto/FJIlfieX5tqgN6jp6Vk6UoD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4" descr="data:image/jpeg;base64,/9j/4AAQSkZJRgABAQAAAQABAAD/2wCEAAkGBxQTEhQUEhIWFRQWFxsYGBgXGBgZGBoYHRcWGhcZHRgZHSggGR0nGxoYITIhJSorLi4uGyAzODMsNygtLisBCgoKDg0OGxAQGiwmICQwLCwsLCwsLCwsLCwsLDQsLCw0LCwsLCwsLCwsLCwsLCwsLCwsLCwsLCwsLCwsLCwsLP/AABEIAMoA+gMBIgACEQEDEQH/xAAcAAEAAQUBAQAAAAAAAAAAAAAABAEDBQYHAgj/xAA6EAACAQMDAQYEBAUDBAMAAAABAhEAAyEEEjFBBQYiUWFxEzKBkQdCobEjUsHR8BRi4RUzQ/EXU7L/xAAaAQEAAwEBAQAAAAAAAAAAAAAAAQIDBAUG/8QAKBEAAgIBBAIBAwUBAAAAAAAAAAECEQMEEiExQVETBXGBIjJSYfAV/9oADAMBAAIRAxEAPwDuBqtKVAFKUqQKpVaUBSlVpQFKUrGd5r5t6Z3UkEFYI5HjUTVZy2xcvQMnVRWp93+9wcFNTCOk7m/J1IPpIyPOs32J21Z1SF7LbgDBkEEH1B4rPHnhk6ZCkn0ZGlKVsSKUpQClKUApSlAKUpQClKUApSlAKUpQClKUApSlAKUpQClKUApSlAKUpQCsZ3mtltLeUEBih2zgbuVH3ArJ1Z1mmFxGRuGEe3kR6g5+lVmri0gcZuQV+MVuDadt0MCBsk7ZESAMSOg9q993+1X0mpfYC1sGTBBHwnyJEn5WjPkSanve8bSNt223wrsqSpBJTKx4lng8xHINa52hZOnvtkQwBtuMjw7YTPMfKesGvno3F8dnKuGbzrPxNtrrLdtVBsbR8Rs7lc5MdCFHPnnyroNm6rqGUgqwkEcEHg18z9sIBdZgAOJCmRJAJgwDHOOlZVu9F9bNrTWrzLaDzIMPkAhSRyoJJ9+a9DHq5LmXNmqn7Poalcv1/wCJz2rNsrZDs9pSHYmC/DkgeoOMfrWV/DHt/Uaw6m5faVUoqAABQfGWiPpzXXDUwm0ol1NM3ulK0DvD33u2tatq0itZQ7bk8sxng/lAiJ85rTJljjVyJckuzfbtwKCzEADJJMAD3qqsCJBkGuVd9u9f+ovLYsvttKu5jmWuESEPltx9T6Cmg703LOlFlD42I2Mc7E/8kesxA/3HyrllroRm4+PZR5UnR1JdQpYqGBYciRI9xXjVaxLcfEdV3EKNxiSeAK5p3f7X+BdF19zhtwIHI3QevJkGq97tWNVdDpu2hdkN5yTuEYg4B64FZf8ARXxt+fRHyqrOm6i+qKWcgKMkmrPZ2vS8m9PlkjPmDBrmXaWvvXG2uzsVIXYPliOcZJ6z1mpml1Tpp1tC5sBJJjmTECRVH9TW7rgj5eTpKMDkGR6V6rn+g7xtYsrZtruumTuPAk4gdaynZneJy1qxt3XCfGzEe5gDoB+1dOPXY5UvL/1F1NG2UqwmqQtsDAsBJAMwPXyq/XYmn0XFKUqQKUpQClKUApSlAKUrE95O1W01oOqBiXCwTAEzn9P1qspKKcmQ3RkzcAMSJPSc/asPd7y2pXaCwJM9Ijynma1PtLUHUOl14V1EBkkQJ9TUQ3wGInHQH1rycv1F3UEYSzejp9q4GAI4IBH1rWO+XfW1oQFxcvFgCkwVUgncftx61iNf38TSaXOb3FsEEqeI3EHGJ+1cU1mrZ2Ny4xYtLSTJOc5rqnqt0Fs8mm/g6fqbaawtfVmFy6p+XbtJAUZBjIheD0BqLe07aiyFLqSSWUsCrI4IlSIM5JEeXtWD7C0OrS18RQsNDqm4b8ZUwRyRIjyNZo6vcWuIjIdp+KCIIOPFxyOvXg15U7Urbswl2arrAxa7uBmdrCBgiFGTke/t51hyCpg4zP8Ax+lbd3m0imb1sFwsLd8QO5SAVIjPUZ9vKtV1aglWEwfMAfqMGt4PgsmT9VeuKttGEMpLAmDyRMH6Cuq/hT2sGtX/AIhCMhVnJgA4jeT7BR9BXK753WCQzH4dwCDt4iCZ94qPc1Zbwy0ECRODtGJq2OThJSXiyYumd27w94HtPaayVe26lsQwYAw0Ee68VzrXaQn4l0tlizGOQdxbdk5zULu52sQiW3bwo/gmY8cb+PVQfqfOs52mgRXwdrKwYRO0kHxL5r5xx7cY580pyKTk2zGN2eGPxZPxAASZwyx08iKrbth7asphleRkfK35c8ZINS7qRZYqxLC2WBHBAXIjn615t2luWzsVFJHhb5RuEEZHrFczsqU1isrWztgljDCBJjrmJkmpumtlbgDgkFC8KvBJOD5RjPrUGw++4fiWmIjwqVJExMhjxms1avqpaTs2x4ZLMuB1mCM8evSqsEmzdUDOFJkNI3GAYBjPFW9LoyApcYIxH3Uny61at2mKhnXcmT4YBkkwx4MwfWrt1WbCFpGWJMwPIRz7VSmySvxWY7ZkwQSB0Ef5FW104GbakkYYkxg+nSpFuMC0ZnJkcnqSeRUh7EwoxHJ6/wCGr9EkTs3UmzK238TxMeQ6ZzW0aPvFLwy7UA5ySTiKwbWgogQB5c/rVfhECeP3rfFqZ4+Uyyk0btpdUtwShkVerCd1rJFssQQGOJ5x1rN17+CbnjUpds6Iu0KUpWpJSlVqlAVpSued5+/ly3ea1ZtnYpj4igPu44AwBn146Vllyxxq5ENpGx9ud4kW3fXT3bbam2phCfzDpHU+lc91HaOo1AIuF2DfzeFR5YwJB/aoK6xLl17ylVuOxLFgBJ/dT/Wqvqt2Cp3A52liD6gjGa8TU6meV/0c05uRJD3xAKK2CMMufWKh6vUhlIEpcGdpwP8APapP+lcjEoOoc+k+4EH9ajaldwIZtwUYIHpyOsVyVyZkLtbS6e7pdOzXmN53b4qiCUUEgLMSvQ+uaxnZ/YQtvuLWr1uCCrEjkHMDOOeelYom6twm3+acESCPrWR7P0VwMGY5mfSvRnNKKqka3wbd2LobtjTNdR5soQrTMjccFc5iQY8jVvU65lKalSAjgW7okss8BuT7Z9KyF++1hbChzc05tko6IYU7iGDyCN04nmIFW3NlywuJIu5kMUS5gBsDAIPP3rCappNFWWxpPHusRkHchgWziPDGAY9xWma/Q/CN22VZQYa3u6iR9CRMSP61sH+oNljZYyrPCXFIghpnJjxKI6ievSsnrLLX7DWmQMc7WWBDLHi2tBESoIn+aoi3HsLg0nT28xsUhpXkAzA6yOOajLbgMD84O3jPrU2xalmtuCrgwOcOMZAGZ4+1eNcZKNt2kggjA8QMdPpzWqZJTTzCDdgXAck9cH9q2DTdq3zctjfKM6oy+EqVnaVJ54BrBaVQzbdxEeMYwXAOORFS+zHGOjErsYyIYkjkcdcxVJA2Xs60P4lq6rIQ21C38uIKuOcET0PWsI+oZU+BP8RXK5wIGCcean9vKpOnu3VayVkiXJwxIwpz9/rFQNLqvj33uuggSMeEQAQMCOayryUNp0174dq2pg7QTyZGBOTzg8CapprZebjKWtNnarQQQACRmYxOPOsRbvJePjfYFwCoEzHl5cVLGvHhAdoxJJBzBBACjiKz2tgy3xA2LYbaF8TGXgHEiryJkIsQOGIgx1JzVrs6zdZQbdp1QcmTyMTtwSayWnOnwGYu/XdKfTbz95o+CUe9M6rKoCWnMZn19KlW9Pukl4B/KscDjNSEvKsAACfLy9YqM5U8gZz6xWbfJYv7VUCIHr51jbjgsQoLGY+/UVduBAYifKMxUns/sy5eb+VV/N/b1rXFjc3S7HZsnYll1tgP9B5DyrIVRRAiq19LjhsionSlSFKUq5JSq1Sq0Br3fSzq3s7NIB4p3ncA23yWYGeua5Bq0+E22+LyNiQy7c5HAHtkHNfQFY/tvsazq7Xwr6lkkHBKkEcGVM1y59Ksru+SkoWcLS5b5ZLYIPJks3UGJxPHXmsonbW7cqA7cYCwBAkEgxj0roH/AMd6RVO1bhMGAbjQTGJiOtc20PcfXBmFxRbE5YuI+m0k1wz0OT7/AGMnCibqmO5FukDcCdykzHHJ9/ardkSArAqRKyOCMxHmDzWCvdrWreo+ffat43QcnqADn5qnWu2rbsWVpWAACpMgHwnAx1H0rklgnHwUcWerGiUycScAEgZ9Jrx2lqDZ2hVBcySD5D7VavX98eJSj+Gf5GyVkHjPnUm5YW+iboUwQGWTBIgiI4kjA8qVyrIo2bsDvlbNl7Fy0u3ad9phEg8kNwZn9agr2aWTfpwckOEIBtDyXx84JEyT1rW7enMFbq4XwbxIK8zB6j0OMipPYNvURcyNoYqpkySOCAvTjrFaznKUa9Fm7RlrqHUg2bqqsQckbkaD4lC88H0MkTWM073tOyJeUwbh2uMBlYGSrHETtMHyFTe0dJcuqCyhLsbVcOkSJ8JC8r5epq3pO0VO61qUWU5UnEYhkMwDycdOI4OfgqQe8GnD7NQpUkxv2yDGPER08prDG4GtPIyp3AzxLZkT5dYran7La1Isn41naAVMiOfowyc1p+pXYbixiDEjMdOev9qtB3wSiT2XcAZfliD8wBUnHmOeakdmgmABmPIEH+UGT5kZ6GKxtm9CER82B6HqcelZHS+GDiIg9fLof8kVMkSyTeglQxZVRQwEwTxxHE+dW9dp7q3PBbcByGl8biYLZgbgGJEgVI095VI8JJnaGMzIOI5UzNZXtrToCnx0bZx8S243W7jAHawwJKgNnniqr7FSLa0F5iDfS7Ef+NBBBPilhx9qz3ZnaVmyPBbCEHBf5h7k5b2qFobuq0rbiPj2WMK6mWGMSomCVHqDWc7L7aF7aXS2ASSCSD1MYEziRBrKVkEnT9rM8MIVT5gyfUCc8efUVJGq3gHYGA4JiD7TyOKtPobBbcLakHJCyCpwJx0NeH0AHFy4F5XIMRgjI4iKykWRevqgHyLg+QyOOfr+lPhW5EqJIkZqHbthgVNxg6mCMeuRjIq21gbl3O3pMQYIkY44qgMpaKxjz8oj69a2jsjSG2pkzuzHlWvdl6E3GgXcDocmP2PvW2aeyEUKJIAjNet9Ow2/kf4NccfJcpSlewbClKUBSlVpQClKUBgu+Xa13TaZ7liwb9wcKOn+4jkgeQr537wd8NbqmPxbrKJ+RJRR9Bn719RugIzWk98/w/tayH3G26g5UDPv51TJFtcMrJM+ebGnZzAyTmsrpdC4IGDPI3CR61lu2O7lzRAsXRkmJEgn6H+9Y1JIEEkdDMQf615+TcnTMXZl9JdZYVwBOAwAIODOefoazPxVx8qOxjeoEcZkef8AYwa1cu207gCMSN0ZBjHrNXrVy4EZfCwGfm6yGEgjPlXK8d8laMxdvm3dcOAS5VgUmCsQxAPPBMe1Y+925cs3QtpVdLgBCiInqR5YzwK9XNWHG24PhHDK5EQ4x8yiII6Vi9dqSuy4oUurQ2BJmZB6NmIaphHmmiEbV/qWY71sgr+a2WOGkEkCYjpAPWRTVMtwC3eC4gLhQ8EzIYYEjMHBisVpu2JTCurzPI25gHHT6VR9eu5ZHEHIB5I8/aar8bRNE6zdvWjKP8VAPyzMEgkFT79Kg959QlxQ8FbgI5EEqehGJ/wVdtdqSAM+EnbwFz6eRx+nlU7Uao3EBuqMQxUmSYZZaecSPpVaaknRFGoWmzub6f51rKWX3E85HA4J9R5zP962DVajTalHL2tl+0ZhAAjpuUEEcBobkcgcE1grt/aQ1q3sKNiDztMqZGCeJ84mpk0y7RktBA33CQNoLKvRmHQRx51W52s7WryXk3vfYMFZSv8AN4lAjqAMdR6VCHaT7SAu0HJjGCGBGcjBIqlntA7cjC7tpPSekn6faqO/BWjPdl6x7arG8MACyKm4AqziSuIOADkVl37Mt3HW4n8NmBZik7WLQQSrYjxH+9afa7aueIqRJOTiOh+vy9auf9XfAtmAOW6jgkCenhGaptkNpuWnGpshZKFFaCczEhZg9OuDUy7dZVzZbkZBLqR1iOMdMVph7x3Nu1doU8kgFjgK0zgYFRk7cuK5ZbjFo5PiGeYDYjoKrsvwRRuWr1o2EgGVzIBBUAiQfSM/Sln4bADcxzOeQT1BGD7Go3YWuvuwN2WVvlUIstyAfCJj9+K3zsnu3p7YDi14zmG6H24rTDpJZXSLRg2Suxey1tKDuLEjk4x7Vk6Ur6DHjjjjtijoSoUpSrkilKUApSlAKUpQCtZ79dutpdOzqu445wMkD+tZ7XaxbSF3MAVyXvp3uXUzbQSvHoR/WssuRQi7ZEnRp3aXaD3XLtJJ6HgZ4joKhO5k48JzAIx9uM1RUBUFTmIg9Y4HvmrTscECJxnjgxXlct8mB5N8ZBGeoM/evK3iODIHM8/erlxSQQxmBjHmBnz/APVVTSKeBmOZJAHmc4q6oHoa4wMz1g8GOhg8+tSU1dpijMgJkHy4PDDyrHOyKPlX7Z+9eTqOfCq+Eknas4GBx1NHCyKM5q7dsELbLbAPnPLE5PtEx9KhbhgAjPlWO1PaFwKsHDCCGAYEjrDAic881F0+sYQGEkeXX6VZQdWSbCNRtB3cTj9D/Ss/2H2L8Ym+7+FkIUAHiIMzEn26io3djsZyy3ryQswPEvh4A4nMnrjOa3a46iVG4x68if8Ab1n7eVcOpz7eI9kN0aGXso9xLowQCI+YsGAiT7z9KtpYYXQloM4PQqVYDzMFgQPOatXtIl/VOGDbADMMFZfJsggjoa37sqxbRlh2BKhAz4ljO0EDz2gzOYiplxBX+SfBoV7X2wwV1aRIPEbufPird7U2iY2sSOAYA/U5qS/YbC18QqcfNP6z6zz5ZrG3LcCIkRwwMj0B/wA9qrFQf7QedRqB/wDWw9CYH6DNWjfY+g9DP74qTYsT8pcekyB6f4KmrpAuXbpPzfrHNbbkgQrNokwQ5nOfePPGazul0I+GpZuvySFbw85OIzUcX0A8J6xMCYiVImSM4Neybck5bI2ktmMGD+uRispzsq2b12D3vZTbsW9OkbhbwSWOYkt1PXiuk1wjs/tZbTlrTG28jaYDAYgxOR/ya2ru/wB5NTqrttWvhFBljCqCoPHqTXVpNY4LbK366o0hOuGdNpXlXB4IPtXqvZNhSlKAUpSgFKUoBSlRe0rhW2xXmKA1T8SXVrOzdEzOeBXGblhhggk52suQ0eh4rM97L9/4zC8xOZWcKV9DxNYYb8QpwK8zU5N0qqqMZuyyFDAz1B45De3XFXGB25AIGZHSvezeY2kGfm4I9/sftXqxpiwHijcoYdJ8RDD3iuayhEbIEHI+uK8m0SYJAiP2/wDVTms8kERAA6HByB5GvN5TkgEBsqGwTOBFSpegYx1AE9Scf0mo90QhnloB++YqTfSHCkZAlh7+XtFWdcvygepzW0SS1fTwAcwfrU7sq2hddy7oPrPIzjNRras8qoJJwAMmtv7B7OuWoEKisD+fJAU7pCkmenvFVyT2xBsehRFSUVEzBG7epxnzJxMT6+cCP2pqrm0oGA9FBHvjp/xVyxp2lVks3yyI4AOAfLrkAxNXNRpwEgSSw3MSOkH9OftNeZKk7M/JznVO63CysQeCQckc1sXdcM1x/jOxFxPhjcxOQQyET/KQT6Zrxo+yd7kkeGf8/cVE1d3+ORbYBUO2ekzBPtkia6pPfHaXs3O8CNPdWTv2lciQScDMwRB4PH0itRQsVmFIHhZY8QYSZAnjFStX22DpGXK3CyCJPiUMW3D+tRhq9rLeWcn+IBwIICGD6Yzz9658eNxRDKnT3H/7JUmJMSp6ysnricRUO5p3UD4qusjkjHuD1x0rPWdJM3LC/lDMsSTgbiI5zgj3qbbupdVFcgqScLMrIlYHQDge9W+RkWaraVYXEtndJMERz6Gp1q9bDwLUjB25JhuV+/B596ybWdj/AA76q4kAXNs5kHb5BgJkda9f9NWWNtzbRvPxII8RVuoyMHgzijd9kWQNNq1UDwgFST4kiR5HmTx5VM0/aG6GtoS27Pw/DKtJIMdQeteiLwZ7bIHYqGXY2d2drDdnpB9s81XV6hSFiQ/JbaRtmJ3ADIJyCODNVcL8EGwdgdqMl1WvO1lJG7cSwJwY4Jkjp5V0bQdqWr3/AGrgb06/Y5rit/WEK38TduUQMeKIE+hEdau6fttrV62yjeVzyRt81YDJ4z5D611abNkw8JcGkJ0dxpWk9nd/gWC3bYGMsreEZMyDxxOTW4aTVpdXdbdXXzUgj9K9jFnhk/azdST6L1KUrYsKUpQCtN7696VsLsEF2kKCY9yfQVuVc4/E3s/TQLl0sLmQmyNx8wQcbR59PrVMjag2iJdHN+0NVcvENccNkmDERxAjiobGCBweT4pG2T+tUsgSQTiARzBM8e8V7YIJBUYECfOJmvGd3yYFNOSA6gyYIHrMkfXNXLF4hUAkESBPHEke9WgoJO1R4SJGZI69Y61M1NwQZHhkEEdIUL04qH2QW7jhZYAHxK08HgE46eKoF2/JAJOJAk8R/cGvGruk/Q9eY6g/SomqvdIycT6f+sVpGBJ4ttudjnPB9PKqappb9Pqapb8PsM/SpfY2k+I8sDskEx+grV0uQZLsfs4CWa6VJgAKARJ4k/rgH61tujE7YG6PlLyeYDLtHJ3gcTiKxlm0qrgACTAyCSI8MnPMf8V7uay3ZRA1wBxO4HnaSrfKMzIx5VyyvIyr5M9YAIAGMbpgg7juj0YL4geCJHlNHs7i64EmJiBHJWOscf2mtXft65A+BbOBCs0SDABbb1Mickx61tPcru7eOnDXlfcWPzBpIxBzmr4dMpS5CiZDs/sq0Bc3vuxFtVkDEkbm5y0TH3rlmmaJnDDEHzyDNdfu9g3R8prWe1u67gXW+BD3MlwCcggz6SRmOc115dN+n9KL0aPq1G0faPKOf2potRCsreRA9Zx/U1I1eguKQCJcgYH5Tu6/T/MVYu6UtsUcmSSektE/SD9a49lcMrRmOzmayRDjY8oA8+Esss3rAC/YVetpNtwwNvUWlEwfyg+JiJ8RInI/lqJ2epZHRx4hG1pyrblAJHkJ5HIxV7RapmYJcEOiuyOOSdpO0nqrZ+p6Vi4lWjL6TVlCLV9VKiCColXLRI9G2kmDBx9asrY2EfDY7gzD4RyCR4htM9QRB61G1DvaJssdyLsjcAQ8A4YDp4sHjAmpOp7FvMbd3SLccJgxuMIYdBgyPmb6+1QoW6Iosm8wTO0sDIZfCwBP8TDcchdvGPSoN7tMKf4qugFuEIADBjIKh+Okzxg4rM6Pu9c1M21ttbvD5WcMIUGYLQJGOSJzWe7H/Dq63g1ZT4QEQDPWYHl/nrW+PHKXSssoNmm6di20+FgABtK+KfCSZEg4nHrV7Q6ByzMdOVknaV8RgzBDKM4PNdH0n4b6e2wIdyoM7YXPpIE1t+k0qW1CW1CqOAK6I6PI+G6LrF7OS9ndxL90qy7VtHk3C6uCCeF6iMT+lb73c7qrpTIdiYiATt/5rY6V1Y9JCNN8tGqgkKUpXUWFKUoDxeeATXC++2ovXL7G8pEtCHlQBMARxiuu95u2001sljmK4h2r2i952dmjdIHUKCMD3rk1cltS8mc2Y6yTByNsE+YPPQ8VfewBnkGM+RAyP1mrJaFiBkRI/wBsZH6VcuMFDEncMHPnAnHn0+teczMs3AB4sifKOfaod1yQCYknj0AyPeSKvbtxMqMxgYEYIjyqODuJPIBgTyI8qukCpz0E5Bk/b9KgXDJnp+1StQIIHnBPHHTg9a8NaKkwD5r6j/itI8AjgyQvIHP24qd2Z2g6jagXBiSJP6mJqNprfXyB+vlWW7C7Ha4xCBixQmAJg9Mfc/SkmqoEa12heZixuN9h4ZwNojB9qkXOxL7Fdlp7mc7QSSTBJ/p7g1sPc3unfv6hUuWXt2hlyVIAjyJ5noPM+Vd10mkS2oRFCqogAVrixSm+eEWUWzVfw/7t/B04N+2BcJJhgJAwBPkcTFbiBVaV2wgoRUUapUKoRVaVckiansyzcBD2kaeZUT96gWe6mkUEDTpDczJP3Jms1SocU+0RSNWTuDpBcFwK+Py7vCesHEx6TV7VdydG7B/hlWBnwsQJ9uK2OlU+GHpCkY652Hp2QI1hGUCBKgn781f7P7Pt2E2WkCr5Cf61KpVlCK8EilKVYClKUApSlAKUpQClKoTQHMPxV7O3lS1wqAZEZzwBFc6FgggMQJnxZgtPBnE+fvW3/iRrbrX8iEXj/PatLs3gZBY7cgjiIiMH3Nebq3cuEYz7LpYbRiIJJ6QMzBnPTFQNVd3LJgQQI8xHX1q+1ze5gyBjHUxzHtUO0u+FJIUdR/N/X2rCKrllT1dwsyPEYHMjHv8ASq20AMmMAce0z/SpCWXe4LZElMYP5jGf2+1S+1NA6WQWVoZocwYjoAftRO+CTDC2xYNEyYK//kDzqYtnddOD4RAHXcOQfc/tW9dye4zakW7tzwWgOercTE/UTW42fw10q3xeDXDmShI2tBnOJ5rWGKc1aJUWzn7fh1q3s2rttAWJJKSFlTGTJAFdP7ld1l0duWg3mADEcAY8INbLVa7YaeMWn6NFFIUpStywpSlAKUpQClKUApSlAKUpQClKUApSlAKUpQClKUApSqGgOUfilq0N9UEBgJ6ZPT9a55q3Pw2EqSo+aMkzkSRW397tLcv6y4BbZmJgAAkx79K9p+G2qup8q25PDHj1rgy45zyWkZNNs0HT2SwMTxHuazvc3u1fvg7UODAkQJ6n6V1ru93A0+nQB/4jRkkYnritp0ulS2oW2oUDoK1jpv5EqBondfuAttzcveI/p9v61vF7s6067HtIy/ysoI+xqTSuiMIx6RdKiiIAAAAAMADAA8or1VKVYkrSqUFAVpSlAKUpQClKUApSlAKUpQClKUApSqMwAkmB5mgK0pSgFK87x5inxB5j70B6pVNw86rQClKUB4FpZnaJ84zXulKAUpSgKUqtUoCtUpSgFAKVWgFKUoBSlKAUpSgFKUoBSlKAUpSgLGsJCys4IJA6icj7VBb4m1gScITxyWCkD1jxVlaUBj3Z97QSfCY5gHbgEEQc9Zq1tZkMkssrIzMfmGQJ6YFZWlAYi4koQEULvU4QgEYklesVW7ZEpgQFP/iJHzD8vSstSgMYto/FJIlfieX5tqgN6jp6Vk6UoD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0" name="Picture 18" descr="https://encrypted-tbn2.gstatic.com/images?q=tbn:ANd9GcSZSdrqy2-LkAIBQiemajC6cjtGKMRclrcrBD81I5CzsFtfg4dK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39" y="3650673"/>
            <a:ext cx="6659563" cy="3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 descr="data:image/jpeg;base64,/9j/4AAQSkZJRgABAQAAAQABAAD/2wCEAAkGBhQSEBUUExQVFRQUFxcUFxgWGBcYGBUcFRQYGBgUFxgXHCcfFxsjGRUXHy8gJCcpLCwsFR4xNTAqNScrLCkBCQoKDgwOGg8PGiwfHyQsLCwpLSwsLCwsLCwsLCwsLCwsLCwsLCksKSwsLCwsLCwsKSksLCwsLCwsLCwsLCwsLP/AABEIALcBEwMBIgACEQEDEQH/xAAcAAEAAwADAQEAAAAAAAAAAAAABAUGAgMHAQj/xAA8EAABAwIEAwUGBAQGAwAAAAABAAIRAyEEBRIxQVFhBhNxgZEiMqGx0fAHYsHhFBVC8RcjUnKSwhYk0v/EABoBAQADAQEBAAAAAAAAAAAAAAABAgMEBQb/xAAlEQACAgICAgICAwEAAAAAAAAAAQIRAyEEEjFBIlETFDKx8YH/2gAMAwEAAhEDEQA/APcUREAREQBERAEXwlRqGPDqtSmBemGmeB1gkR6ISk2SkRV+VZ3TxBeGagaZhwcI5wfAwhKi2m16LBF8BX1CoREQBERAEREAREQBERAEREAREQBERAEREAREQBERAEREAREQBERAEREBT9rg7+CrFhLXMYXgt39j2iOsgEeayH4QZi3u6tH+prpHVvAeS9FeBBmIi87RxleJltTKc2c1rXPYQalOBZ1MnnxI908rHYqrW7OzBLtCWL7/ALPbSV5njO1X8LicW7DUxWcXGmGF2kaw4AmwMgO12G8QtfmPaBpwYxlBzXsbL+WoXYW9HBx25tIXlH4Z0KuIzV1SW6GEPdruX6iTqZzIMHpCNluPHqpOXitntOV0C2m0unW4Bz5IMEi7bWgGdlMRFY4m7dsIiIQEREAREQBERAEREAREQBERAEREAREQBERAEREAREQBERAEREAREQHCvRD2ua4S1wLSOYIghfn/APEzvwGUX+9g6ju7e2zhTe0AttsCGtcPTlH6DXnX4rZSxxpVCI7wOpPPMAS3zGp32FDNsUqdMyWXdqaowzsDVYA0kEOAJa4h4qOdLfcJNzIi56xN7FYg4fH04AIee6IG/tRLgBsA4iTyKr8O1opt1XqN9k+LQWz5iR5qw7O45lKr37zZjhA0gj3TFwbXMz0Wfs9nqpY5V/p7KixA7bGp7hELlTzuoT75Wp5P60/ZtUWSOcVRs8+f7rto9qnt95oeOlj9Cosr+vP0ahFAy7O6VazXQ7/S6zvTj5KepMWmnTCIiEBERAFxfUAEkgDmV0YzHtpi+/Ac1m8dnOo7+fAdB1UNm2PFKZb4rtJTYYAc8/lA+biFFf2pdww7v+Tf0lUv8aOHmeKkUsR19bqTp/BFeiwZ2vH9VJwjeHAkeIMKTR7V0DuXN8R/8yqmriWzBaI57KPVr0ouBHOyEPDD6NlQxLXiWuDh0K7V5u6r3bg6mSOoJ/RajKe0BcAH368R4xuq2ZT47StbRoEXxrpEjZfVY5giIgCIiAIiIAiIgCIiAIi6sVim02lzzDQgOxzgBJsF5p+K+chzaNNt2hxc6PIA+QLiova7t86odFI6W9FlsXWL6bZubyTv93Wcp+kelh4Uv5SK6kDTMtl7zsJsfsEK1oYZ9Qmm8Bhs+JsfeH7dYUfKYa5zncAGt/KArHLcd3hc4tiCAJ3LRcCee581Sz08eHqlstMDhgyxF4Vgx0bKFTqhxUxhC1stKF+SY3EHyQmV00z6LnpUWc7xpMhYqQQ4EhwuCDy6rW9me1BqRTrH29mu4O6Hkfn88hjCvmBfdV7UxmwKePZ6sircizHvacEy5tj15FWS1PBknF0wq3Os6p4dk1Htb4kDcgW6yQPNTq9YMaXEwAJK8i7f4r+JcwFpJLw5on3Wtm5HGZ9XLOc+p2cLjfnyU9Iscz7Rl923LrNHTp47kqHhK76jgxtzxI2HE+FlW5vTxFPCF9Ee2dLWi0N1ECYdaR15rMdn80dTrtY/W19Ytd7OznBzgdRBADCGVBABEuPAQcE29nsZFCK6QN7QrO1kNIsYMXmOvJXdCmWi9uPP4rA5Hnjnd5ZjtLi1oaLu3IOouMzExa2261uUZiXwANALdV3bTfc+KumzKWPo/sn12Fw2PmFHrZedB1SJEcbddloMPh9TAS6fK3xXyvSEQdRG44BaHO8i8GSgsaA6COY1A78ZC+4asWuBBMHYHp1VrmWDH9MjjzN78lQd64EA7AyOYVJtm2ONx0bzIs4mxPly6rRAryvC41zHAr0LJcf3jFeErPP5WBwfYskRFocIREQBERAEREAREQHxzoEnYLzLthn7q7y1pim2w/NHFa7thmfd0dIMF/yXmtUfErKb9HpcLEm+7/4UuIowZPFSaFMObvspNelJiJhfaeCj6LM+ijJUR2UQ03EzuPqudF/tWhSW02uFrEL5Sw8RHG335Iiqqy0wLJEjhwVgymo+AaBCu6GCvPBaI482RJkWlR6KScJIVjRwoC4VhAVjj/LbMzmNAz8FTVMQWXBv8/FXmNqXMrN5lt93Wckd8Haovux3ar/22tNg/wBgjqdvivU1+baWMNKs10xpcJPL2p1eW/kv0WcQ3uw5xAa5smSALidyrwPH58IqSlH2ZXtT2laQKTQTrJFgSXaeNtgSDfp1WRxNT2tUASGCTMxJgAcgSOl5U3/x7EYipV7tj6dMPPdvc4NENIDdJ957CBIMFdw7H1abSX1m6yBdsSLzEuG1+I4Lmmpyfg14+WOPUSJVzBlWk+gYnTeCNUG2q/UH02XmOYOdSxWprnuawQHVGGC2ABpLQA2DNrC5PFeiY/sw2izvKrx7MwdQ1EngA03m29tlhswf3rg5/CwAAaLgjZoAJ02nqtIqvJ2NKf8AA+5PWJpOqD3nu1jTFnNbAMEgEFvAnYhbfLz7WkyYiDJO4kC88/gsFh2adUGxfr9WhsejfitnldRzmsczgNLuO3H5+in2aKDcPkb7KapiIVlXJLbBZvCPrNg6gfJWDMyqCeMdCFsjz3id6PlcnYCPvZZzM8MZkBWOJzZ0zAjqCqfE5q4mIG6zkduGLR1sqniIWm7K5lFQNJWcY+d4urPKmgPa7rwWcdMchKUGmekouvDuloPRdi6j5wIiIAiIgCIiAIi+FAecdssZrrHk2w8lm6rlc5uz/NM8ZPxVHUqD5Lnl5PdwJKCRJw7hFvXqvj8QOAuIB++SjGvaBb+y6KmK5KKO2CvZNFVonx4cV2UBJjnt9PRVIcSVZ4WtEHeIVkjZ6WjQZfhIiVocI8AQs5Rxwj73+/muypmVrcCtEqPMyRcmaF1eNjIUPG4mbqn/AJlHH75qLjs6a1sk+USeuykrHCz7mVYeay2OxQHvG3DmpeYZ0xzJB8CswaprVNIuePQDj4KjR3Y4tIiVab6tbSxs8Lfm4nr+69ow3aItpUm1mML6TW6W2dpc1mnWXEe9BO0RqIuvO8sc2jdomLSefPxXfUzRzjaY4ql14LZOF+Tcjbv7Q1Ks6nwDsGkgAeqhV8WzYAE8Tx9VnKWMMQpVKt13WqZRcZLx4KrOnlz4vHDkPBUlSgTFvuy1+Ky7Ueqm5d2SDhJ22VWtmkoxguzZg6tAxA4rS9kcToMO2K13/gjdEwPsqqxXZ/u/dVJRZEc2PInGy5q4cubNN5B4EfqFnsdmGJpO0vvyMSD5ruw+Mc24lW4qNrsLXcfUHmikYSg8TuW0Zd+ZP3tPHeFyFYuO2/AGV147APpVNDvEHg4c124UmQbHyUOzpTi1olUfj4K6y2mRExKrmcIbuZV3gsOQ4W/ZIo4870arC49rdDHGNQt48irFYTPsfprMaDBY0Hz3+isezXa11eoaZY50yQ6A0NAMEGbnhFuK2Ut0eXl4slBZF9WzVIiK5xBERAEREAREQHn3aXAe3bmVkcVQXpfaLBy+ed1jMZgJPgVRx2evxsvxplC2lcdVM/l5JFlKOBAjoptGzgYSjt/LS0VZyy0xcSq1+ILDPKy21QAtdG8LC5xaoeHFTRfDk7XZIpY+xvyP1SpmcTdUPfEErqNe9z6qDSUV5LqtmhN9X3+irMZnFiCb81AxGJsb8FVYh6IpdHLG5g5gdog6jLpJseYjn81oOz2FcKMOH+ZUu78o/pZ6XPislgWa6wbu0e0fBv6TA81vssp21b7DxPE+qrN1oviku7n9ej7/AAul2kXlWNDJnuENEu4xs0devRdNN41defXorrCZ0aLTFncOvW2wVGRky5GtbKcjuyWnfr8yu7BCfa5KtxFYvcSTckkknf8AZWGWNlwAPs/d1dGkG0tmlynAl13b7NHitVQoBoAHBVeW0wCOQsPHmrphkrRHl8nI5M7C/wBlUeOpSD0V28WjoqDHYkSoZz4G70Z/GU42solGtpMzCkY+qJifuFWOK55I9uHyjs01PTiqRpus8e6eR5+HP7ioo4RzZBF2mCPDcJl1fS4OBuI81fZvTBDKo2fZ3+5o38xHorQdnHK8UuvpkDCUxK1OV4aSAqXLsI0mbrZZbhg1sxC2SOLk5dUcn5TRLi40qZcdyWtJNo3IUOj2WoMdqDXT/ucB4QCrdFNI85TkvYAREUlAiIgCIiAIiICHmeG1sPMX+qxmOpQSt+sxn+XaDqA9g/AqGdGCdOjLvC4OqQueJEKNXdYFD1opHytijdUGPoajP3zVpUeor0OiCorG5eDvuoOJy8Djsrx5uq3GuseiqyzbKTGtAAI5LO4zEEEjZXWZVrQs9igpMZOid2eo63VPBrP+RJ/6LdYd5awNEX+A2lY3sg323g8dP/b6reZrl4pgHnv0CzkrN+LJKCv3ZGcC6zVzpUnEyT0XZg6U9dvkrPD4CXDwlSkbuSRm8RQIdF5KsspxIYb+PgrivgmzcdB9VS4/D6DI2UvRqnGaUTZ5ZmYLRfx+atqWZcj4LzfB5no6cr7qzw+LcWy23HjPhFvmpTOPNxtm2q5vY9RHqJWex2JmZPJdFHFF4vbxhVuNxMAjjw63RmEMSgztxI9klQaLjv6ffK6+HESI2kfH+0L5h9h6LGR2xaSJ+DMEHz/ZbPD0g/DERPuuHjMH4ErHYSjLrcP7rfZDQHdQdvv9QrY0efzZUkyTkuW2kiB81errpCy7FueFKTk7YREQqEREAREQBERAEREAXGrSDgQ4SDYgrkiAwnaTIH0vbZLmc+Leh+qzJxIIuvXKroF1hO0+Q0yS9g0O4gD2T5cFRo78HKr4zM25wNwotSxUXFvqUjtI6XUT+cWOrylRZ6UcsH4ZJrFVuNrW8V8rZs0jdU+LzOUEskVuzoxYmVWvoglSH1HONgVIweS63DWXFvFoOmeki/xQ5Z5l6O3IKYNT2ZcWaXPgSGjUGjUdhJIEL06vTFRl+XpC59k8nwrcO+nSotpd63S8gkkx7pJcSTBuFOZlsM/MJB9SpIw57j1flMzdHClr+n39+a0uCpCAeMH4kAfJygCgAT42XZTqwHGZDj6AWj4T5qTvcnJF5iMraaOqOZ8lmsfl00SRuOHV1z8IVq7PoZoIMfcqqzPNB3YaBc39boRj7x8/Zjce8scQNxbePGFyweakN3XTjpc4mN/v9Piq99GNrcvsoekptpWaUZ5DY42+/io2KzCenD12VFSBjnB+/vqp3dlzRPP9VRmUoJ0TMPVJIg77FXeW4cknx8t/2Vfl+WE6ei1eFwkJ1MJySJGCwvtN9PT+62+SYeGHxWdyzCy5vn+i2OFpaWx5rRKjxuZkvR3AIiKTzgiIgCIiAIiIAiIgCIiAIiIDrqUpVfisr1BWiIDG43scHcFS4j8Pp4L0xFFFlJo8nd+Gc/0rj/hj+VeswvhYEpDuzyhv4cgcF30+xIbwXpj8OFFrYRKHdmQweWd2pFd3H1+qtMTgyqyrhXKC8JU7KjExM7AXPRRK3IcFNzHL3aXECxBB4xIN44qvFUHY7gH1RM9jDkUlo6nusfRRalPUR0Uiq2xA5/ouDaJ+SlnX2rZAr5c3xlR6uTtIEK7sF8Il88v0Ulu5UfyYARAuRwvA/dS6OWNAiOX6KdVb8l2UmbKpVzO3CYUAbK1wuHlcKWHsBxV9lmBmApOHLmSR35NgZuCIbDdpuHe2BffYTwIWgXClTDQABAFlzUnkTn2dhERCgREQBERAEREAREQBERAEREAREQBERAEREAXFzVyRARK1BV2IwquyF1voAqGgjMVaRCymY4Co7EOLWhtINEuMgufJJ0iLiNN+cr0mrl4Kg4jJ5twVHE2x5XB2jy12btYS14c0g3JadPiHxEKRRzRn+oeMytZmPZDVwWax34fOdt9PQjZKZ6EOXGvkdFOuDeZXKi4bqo/wwrNeHsdUBaZjvHQ6/wDVMkjzVqzsjjDAhrfMn6Kdmv7eP2doeCd1No1GiLj6r7guwVYxqefK37rTZZ2Jay535ndTs5snLXoh5bSLzIC1mAwukLnhcvazYKUpo4Z5HPyERFJmEREAREQBERAEREAREQBERAEREAREQBERAEREAREQBERAEREB80riaQ5IiAdw3kF9FMcgiIDkAiIgCIiAIiIAiIgCIiAIiIAiIgP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94" name="Picture 22" descr="https://encrypted-tbn0.gstatic.com/images?q=tbn:ANd9GcS09-4Xg_TxIJN4WpZDPYZkJgncD_bPXMLBuxwfhIWfo6GrMLA7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32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8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Edible Seeds </a:t>
            </a:r>
            <a:endParaRPr lang="en-US" dirty="0"/>
          </a:p>
        </p:txBody>
      </p:sp>
      <p:pic>
        <p:nvPicPr>
          <p:cNvPr id="5122" name="Picture 2" descr="http://image.made-in-china.com/2f0j00ovetQqwrhjzu/20tpd-Sunflower-Seeds-Edible-Oil-Mill-5-500TPD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7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Qvt5U28q-RdXq0cYd4f129CPvTIqnRM1iAkpYVYSmScrQemM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8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roots </a:t>
            </a:r>
          </a:p>
          <a:p>
            <a:r>
              <a:rPr lang="en-US" dirty="0" smtClean="0"/>
              <a:t>Two types of root systems :</a:t>
            </a:r>
          </a:p>
          <a:p>
            <a:r>
              <a:rPr lang="en-US" dirty="0" smtClean="0"/>
              <a:t>Fibrous roots</a:t>
            </a:r>
          </a:p>
          <a:p>
            <a:r>
              <a:rPr lang="en-US" dirty="0" smtClean="0"/>
              <a:t>Tap roots</a:t>
            </a:r>
          </a:p>
        </p:txBody>
      </p:sp>
      <p:pic>
        <p:nvPicPr>
          <p:cNvPr id="4" name="Picture 24" descr="http://kinooze.com/wp-content/uploads/2012/07/root-info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6096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4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Organ Systems in Humans </a:t>
            </a:r>
            <a:endParaRPr lang="en-US" dirty="0"/>
          </a:p>
        </p:txBody>
      </p:sp>
      <p:pic>
        <p:nvPicPr>
          <p:cNvPr id="4" name="Picture 2" descr="Six of the main human body systems - high detail - stock ph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848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03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380</Words>
  <Application>Microsoft Office PowerPoint</Application>
  <PresentationFormat>On-screen Show (4:3)</PresentationFormat>
  <Paragraphs>84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Major organ systems </vt:lpstr>
      <vt:lpstr>Major Plant Organs </vt:lpstr>
      <vt:lpstr>Edible Roots </vt:lpstr>
      <vt:lpstr>Edible Stems </vt:lpstr>
      <vt:lpstr>Edible Leaves </vt:lpstr>
      <vt:lpstr>Edible Seeds </vt:lpstr>
      <vt:lpstr>PowerPoint Presentation</vt:lpstr>
      <vt:lpstr>Root System </vt:lpstr>
      <vt:lpstr>Major Organ Systems in Humans </vt:lpstr>
      <vt:lpstr>Skeletal System </vt:lpstr>
      <vt:lpstr>Types of Joints </vt:lpstr>
      <vt:lpstr>Hinge Joints </vt:lpstr>
      <vt:lpstr>More  Hinge Joints </vt:lpstr>
      <vt:lpstr>Ball and Socket Joints</vt:lpstr>
      <vt:lpstr>More  Ball and socket joints </vt:lpstr>
      <vt:lpstr>Interesting Fact </vt:lpstr>
      <vt:lpstr>Muscle  System </vt:lpstr>
      <vt:lpstr>Antagonistic Muscles</vt:lpstr>
      <vt:lpstr>Antagonitic Muscles in the Arm </vt:lpstr>
      <vt:lpstr>Some antagonistic muscle pairs </vt:lpstr>
      <vt:lpstr>Circulatory system </vt:lpstr>
      <vt:lpstr>The Heart </vt:lpstr>
      <vt:lpstr>Path taken by blood </vt:lpstr>
      <vt:lpstr>PowerPoint Presentation</vt:lpstr>
      <vt:lpstr>The digestive system </vt:lpstr>
      <vt:lpstr>PowerPoint Presentation</vt:lpstr>
      <vt:lpstr>The respiratory system </vt:lpstr>
      <vt:lpstr>PowerPoint Presentation</vt:lpstr>
      <vt:lpstr>Smoking  damages lungs </vt:lpstr>
      <vt:lpstr>Position of lungs, diaphragm and ribcage while exhaling and Inhaling</vt:lpstr>
      <vt:lpstr>Excretory system  </vt:lpstr>
      <vt:lpstr>PowerPoint Presentation</vt:lpstr>
      <vt:lpstr>Other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organ systems</dc:title>
  <dc:creator>jrstaffroom</dc:creator>
  <cp:lastModifiedBy>jrstaffroom</cp:lastModifiedBy>
  <cp:revision>59</cp:revision>
  <dcterms:created xsi:type="dcterms:W3CDTF">2013-11-11T04:21:25Z</dcterms:created>
  <dcterms:modified xsi:type="dcterms:W3CDTF">2013-11-26T03:32:47Z</dcterms:modified>
</cp:coreProperties>
</file>